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 id="2147483726" r:id="rId2"/>
    <p:sldMasterId id="2147483744" r:id="rId3"/>
  </p:sldMasterIdLst>
  <p:notesMasterIdLst>
    <p:notesMasterId r:id="rId62"/>
  </p:notesMasterIdLst>
  <p:sldIdLst>
    <p:sldId id="257" r:id="rId4"/>
    <p:sldId id="258" r:id="rId5"/>
    <p:sldId id="259" r:id="rId6"/>
    <p:sldId id="472" r:id="rId7"/>
    <p:sldId id="473" r:id="rId8"/>
    <p:sldId id="262" r:id="rId9"/>
    <p:sldId id="482" r:id="rId10"/>
    <p:sldId id="270" r:id="rId11"/>
    <p:sldId id="474" r:id="rId12"/>
    <p:sldId id="276" r:id="rId13"/>
    <p:sldId id="277" r:id="rId14"/>
    <p:sldId id="475" r:id="rId15"/>
    <p:sldId id="279" r:id="rId16"/>
    <p:sldId id="471" r:id="rId17"/>
    <p:sldId id="423" r:id="rId18"/>
    <p:sldId id="486" r:id="rId19"/>
    <p:sldId id="283" r:id="rId20"/>
    <p:sldId id="285" r:id="rId21"/>
    <p:sldId id="286" r:id="rId22"/>
    <p:sldId id="487" r:id="rId23"/>
    <p:sldId id="488" r:id="rId24"/>
    <p:sldId id="489" r:id="rId25"/>
    <p:sldId id="490" r:id="rId26"/>
    <p:sldId id="491" r:id="rId27"/>
    <p:sldId id="492" r:id="rId28"/>
    <p:sldId id="493" r:id="rId29"/>
    <p:sldId id="494" r:id="rId30"/>
    <p:sldId id="495" r:id="rId31"/>
    <p:sldId id="496" r:id="rId32"/>
    <p:sldId id="497" r:id="rId33"/>
    <p:sldId id="498" r:id="rId34"/>
    <p:sldId id="499" r:id="rId35"/>
    <p:sldId id="500" r:id="rId36"/>
    <p:sldId id="501" r:id="rId37"/>
    <p:sldId id="502" r:id="rId38"/>
    <p:sldId id="503" r:id="rId39"/>
    <p:sldId id="504" r:id="rId40"/>
    <p:sldId id="505" r:id="rId41"/>
    <p:sldId id="506" r:id="rId42"/>
    <p:sldId id="507" r:id="rId43"/>
    <p:sldId id="508" r:id="rId44"/>
    <p:sldId id="509" r:id="rId45"/>
    <p:sldId id="510" r:id="rId46"/>
    <p:sldId id="511" r:id="rId47"/>
    <p:sldId id="512" r:id="rId48"/>
    <p:sldId id="513" r:id="rId49"/>
    <p:sldId id="514" r:id="rId50"/>
    <p:sldId id="515" r:id="rId51"/>
    <p:sldId id="516" r:id="rId52"/>
    <p:sldId id="517" r:id="rId53"/>
    <p:sldId id="518" r:id="rId54"/>
    <p:sldId id="519" r:id="rId55"/>
    <p:sldId id="520" r:id="rId56"/>
    <p:sldId id="521" r:id="rId57"/>
    <p:sldId id="522" r:id="rId58"/>
    <p:sldId id="523" r:id="rId59"/>
    <p:sldId id="524" r:id="rId60"/>
    <p:sldId id="52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1FCCE98-765F-449A-A9BD-47893C1054A9}">
          <p14:sldIdLst>
            <p14:sldId id="257"/>
            <p14:sldId id="258"/>
            <p14:sldId id="259"/>
            <p14:sldId id="472"/>
            <p14:sldId id="473"/>
            <p14:sldId id="262"/>
            <p14:sldId id="482"/>
            <p14:sldId id="270"/>
            <p14:sldId id="474"/>
            <p14:sldId id="276"/>
            <p14:sldId id="277"/>
            <p14:sldId id="475"/>
            <p14:sldId id="279"/>
            <p14:sldId id="471"/>
            <p14:sldId id="423"/>
            <p14:sldId id="486"/>
            <p14:sldId id="283"/>
            <p14:sldId id="285"/>
            <p14:sldId id="286"/>
            <p14:sldId id="487"/>
          </p14:sldIdLst>
        </p14:section>
        <p14:section name="発達基礎" id="{8EB332F0-60FA-45C0-82A0-0B9351C44546}">
          <p14:sldIdLst>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Lst>
        </p14:section>
        <p14:section name="知的障害者基礎" id="{249094B0-172A-4A72-9F4B-B34DFFA03000}">
          <p14:sldIdLst>
            <p14:sldId id="514"/>
            <p14:sldId id="515"/>
          </p14:sldIdLst>
        </p14:section>
        <p14:section name="知的障害者一般就労" id="{0EAE09DA-804B-44CC-952A-C39F8CF75244}">
          <p14:sldIdLst>
            <p14:sldId id="516"/>
            <p14:sldId id="517"/>
            <p14:sldId id="518"/>
            <p14:sldId id="519"/>
            <p14:sldId id="520"/>
            <p14:sldId id="521"/>
            <p14:sldId id="522"/>
            <p14:sldId id="523"/>
            <p14:sldId id="524"/>
            <p14:sldId id="525"/>
          </p14:sldIdLst>
        </p14:section>
        <p14:section name="精神障害就労継続支援" id="{98D028C0-9099-4E98-B956-099AB4DAD645}">
          <p14:sldIdLst/>
        </p14:section>
        <p14:section name="B型施設ー知的・精神発達編" id="{C592BD78-84FD-4068-ABC5-794DD0AA31C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86847" autoAdjust="0"/>
  </p:normalViewPr>
  <p:slideViewPr>
    <p:cSldViewPr snapToGrid="0">
      <p:cViewPr varScale="1">
        <p:scale>
          <a:sx n="74" d="100"/>
          <a:sy n="74" d="100"/>
        </p:scale>
        <p:origin x="576" y="72"/>
      </p:cViewPr>
      <p:guideLst>
        <p:guide orient="horz" pos="2160"/>
        <p:guide pos="3840"/>
      </p:guideLst>
    </p:cSldViewPr>
  </p:slideViewPr>
  <p:outlineViewPr>
    <p:cViewPr>
      <p:scale>
        <a:sx n="33" d="100"/>
        <a:sy n="33" d="100"/>
      </p:scale>
      <p:origin x="0" y="28530"/>
    </p:cViewPr>
  </p:outlineViewPr>
  <p:notesTextViewPr>
    <p:cViewPr>
      <p:scale>
        <a:sx n="1" d="1"/>
        <a:sy n="1" d="1"/>
      </p:scale>
      <p:origin x="0" y="0"/>
    </p:cViewPr>
  </p:notesTextViewPr>
  <p:sorterViewPr>
    <p:cViewPr>
      <p:scale>
        <a:sx n="60" d="100"/>
        <a:sy n="60" d="100"/>
      </p:scale>
      <p:origin x="0" y="-66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障害者のお金</a:t>
            </a:r>
          </a:p>
        </c:rich>
      </c:tx>
      <c:overlay val="0"/>
    </c:title>
    <c:autoTitleDeleted val="0"/>
    <c:plotArea>
      <c:layout>
        <c:manualLayout>
          <c:layoutTarget val="inner"/>
          <c:xMode val="edge"/>
          <c:yMode val="edge"/>
          <c:x val="5.4082648507262118E-2"/>
          <c:y val="0.3809473040573883"/>
          <c:w val="0.9338989851577908"/>
          <c:h val="0.44133721079683391"/>
        </c:manualLayout>
      </c:layout>
      <c:barChart>
        <c:barDir val="col"/>
        <c:grouping val="clustered"/>
        <c:varyColors val="0"/>
        <c:ser>
          <c:idx val="0"/>
          <c:order val="0"/>
          <c:tx>
            <c:strRef>
              <c:f>エクセル類!$I$5</c:f>
              <c:strCache>
                <c:ptCount val="1"/>
                <c:pt idx="0">
                  <c:v>雇用</c:v>
                </c:pt>
              </c:strCache>
            </c:strRef>
          </c:tx>
          <c:invertIfNegative val="0"/>
          <c:dLbls>
            <c:numFmt formatCode="&quot;¥&quot;#,##0_);[Red]\(&quot;¥&quot;#,##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エクセル類!$J$4:$N$4</c:f>
              <c:strCache>
                <c:ptCount val="4"/>
                <c:pt idx="0">
                  <c:v>常用労働者全体</c:v>
                </c:pt>
                <c:pt idx="1">
                  <c:v>身体障害者</c:v>
                </c:pt>
                <c:pt idx="2">
                  <c:v>知的障害者</c:v>
                </c:pt>
                <c:pt idx="3">
                  <c:v>精神障害者</c:v>
                </c:pt>
              </c:strCache>
            </c:strRef>
          </c:cat>
          <c:val>
            <c:numRef>
              <c:f>エクセル類!$J$5:$N$5</c:f>
              <c:numCache>
                <c:formatCode>General</c:formatCode>
                <c:ptCount val="5"/>
                <c:pt idx="0">
                  <c:v>262</c:v>
                </c:pt>
                <c:pt idx="1">
                  <c:v>223</c:v>
                </c:pt>
                <c:pt idx="2">
                  <c:v>108</c:v>
                </c:pt>
                <c:pt idx="3">
                  <c:v>159</c:v>
                </c:pt>
              </c:numCache>
            </c:numRef>
          </c:val>
          <c:extLst xmlns:c16r2="http://schemas.microsoft.com/office/drawing/2015/06/chart">
            <c:ext xmlns:c16="http://schemas.microsoft.com/office/drawing/2014/chart" uri="{C3380CC4-5D6E-409C-BE32-E72D297353CC}">
              <c16:uniqueId val="{00000000-A217-4591-A319-F4BF1E6F4465}"/>
            </c:ext>
          </c:extLst>
        </c:ser>
        <c:ser>
          <c:idx val="1"/>
          <c:order val="1"/>
          <c:tx>
            <c:strRef>
              <c:f>エクセル類!$I$6</c:f>
              <c:strCache>
                <c:ptCount val="1"/>
                <c:pt idx="0">
                  <c:v>就労継続支援A型</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エクセル類!$J$4:$N$4</c:f>
              <c:strCache>
                <c:ptCount val="4"/>
                <c:pt idx="0">
                  <c:v>常用労働者全体</c:v>
                </c:pt>
                <c:pt idx="1">
                  <c:v>身体障害者</c:v>
                </c:pt>
                <c:pt idx="2">
                  <c:v>知的障害者</c:v>
                </c:pt>
                <c:pt idx="3">
                  <c:v>精神障害者</c:v>
                </c:pt>
              </c:strCache>
            </c:strRef>
          </c:cat>
          <c:val>
            <c:numRef>
              <c:f>エクセル類!$J$6:$N$6</c:f>
              <c:numCache>
                <c:formatCode>General</c:formatCode>
                <c:ptCount val="5"/>
                <c:pt idx="4">
                  <c:v>69</c:v>
                </c:pt>
              </c:numCache>
            </c:numRef>
          </c:val>
          <c:extLst xmlns:c16r2="http://schemas.microsoft.com/office/drawing/2015/06/chart">
            <c:ext xmlns:c16="http://schemas.microsoft.com/office/drawing/2014/chart" uri="{C3380CC4-5D6E-409C-BE32-E72D297353CC}">
              <c16:uniqueId val="{00000001-A217-4591-A319-F4BF1E6F4465}"/>
            </c:ext>
          </c:extLst>
        </c:ser>
        <c:ser>
          <c:idx val="2"/>
          <c:order val="2"/>
          <c:tx>
            <c:strRef>
              <c:f>エクセル類!$I$7</c:f>
              <c:strCache>
                <c:ptCount val="1"/>
                <c:pt idx="0">
                  <c:v>就労継続支援B型</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エクセル類!$J$4:$N$4</c:f>
              <c:strCache>
                <c:ptCount val="4"/>
                <c:pt idx="0">
                  <c:v>常用労働者全体</c:v>
                </c:pt>
                <c:pt idx="1">
                  <c:v>身体障害者</c:v>
                </c:pt>
                <c:pt idx="2">
                  <c:v>知的障害者</c:v>
                </c:pt>
                <c:pt idx="3">
                  <c:v>精神障害者</c:v>
                </c:pt>
              </c:strCache>
            </c:strRef>
          </c:cat>
          <c:val>
            <c:numRef>
              <c:f>エクセル類!$J$7:$N$7</c:f>
              <c:numCache>
                <c:formatCode>General</c:formatCode>
                <c:ptCount val="5"/>
                <c:pt idx="4">
                  <c:v>14</c:v>
                </c:pt>
              </c:numCache>
            </c:numRef>
          </c:val>
          <c:extLst xmlns:c16r2="http://schemas.microsoft.com/office/drawing/2015/06/chart">
            <c:ext xmlns:c16="http://schemas.microsoft.com/office/drawing/2014/chart" uri="{C3380CC4-5D6E-409C-BE32-E72D297353CC}">
              <c16:uniqueId val="{00000002-A217-4591-A319-F4BF1E6F4465}"/>
            </c:ext>
          </c:extLst>
        </c:ser>
        <c:dLbls>
          <c:showLegendKey val="0"/>
          <c:showVal val="1"/>
          <c:showCatName val="0"/>
          <c:showSerName val="0"/>
          <c:showPercent val="0"/>
          <c:showBubbleSize val="0"/>
        </c:dLbls>
        <c:gapWidth val="150"/>
        <c:overlap val="-25"/>
        <c:axId val="-593730896"/>
        <c:axId val="-593706960"/>
      </c:barChart>
      <c:catAx>
        <c:axId val="-593730896"/>
        <c:scaling>
          <c:orientation val="minMax"/>
        </c:scaling>
        <c:delete val="0"/>
        <c:axPos val="b"/>
        <c:numFmt formatCode="General" sourceLinked="0"/>
        <c:majorTickMark val="none"/>
        <c:minorTickMark val="none"/>
        <c:tickLblPos val="nextTo"/>
        <c:crossAx val="-593706960"/>
        <c:crosses val="autoZero"/>
        <c:auto val="1"/>
        <c:lblAlgn val="ctr"/>
        <c:lblOffset val="100"/>
        <c:noMultiLvlLbl val="0"/>
      </c:catAx>
      <c:valAx>
        <c:axId val="-593706960"/>
        <c:scaling>
          <c:orientation val="minMax"/>
        </c:scaling>
        <c:delete val="1"/>
        <c:axPos val="l"/>
        <c:numFmt formatCode="General" sourceLinked="1"/>
        <c:majorTickMark val="none"/>
        <c:minorTickMark val="none"/>
        <c:tickLblPos val="nextTo"/>
        <c:crossAx val="-593730896"/>
        <c:crosses val="autoZero"/>
        <c:crossBetween val="between"/>
      </c:valAx>
    </c:plotArea>
    <c:legend>
      <c:legendPos val="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エクセル類!$B$23:$C$23</c:f>
              <c:strCache>
                <c:ptCount val="1"/>
                <c:pt idx="0">
                  <c:v>一般</c:v>
                </c:pt>
              </c:strCache>
            </c:strRef>
          </c:tx>
          <c:spPr>
            <a:ln w="76200"/>
          </c:spPr>
          <c:marker>
            <c:symbol val="none"/>
          </c:marker>
          <c:cat>
            <c:strRef>
              <c:f>エクセル類!$D$22:$L$22</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エクセル類!$D$23:$L$23</c:f>
              <c:numCache>
                <c:formatCode>General</c:formatCode>
                <c:ptCount val="9"/>
                <c:pt idx="0">
                  <c:v>63.1</c:v>
                </c:pt>
                <c:pt idx="1">
                  <c:v>80.099999999999994</c:v>
                </c:pt>
                <c:pt idx="2">
                  <c:v>77.8</c:v>
                </c:pt>
                <c:pt idx="3">
                  <c:v>78.5</c:v>
                </c:pt>
                <c:pt idx="4">
                  <c:v>80.599999999999994</c:v>
                </c:pt>
                <c:pt idx="5">
                  <c:v>82.9</c:v>
                </c:pt>
                <c:pt idx="6">
                  <c:v>81.099999999999994</c:v>
                </c:pt>
                <c:pt idx="7">
                  <c:v>75.2</c:v>
                </c:pt>
                <c:pt idx="8">
                  <c:v>57.3</c:v>
                </c:pt>
              </c:numCache>
            </c:numRef>
          </c:val>
          <c:smooth val="0"/>
          <c:extLst xmlns:c16r2="http://schemas.microsoft.com/office/drawing/2015/06/chart">
            <c:ext xmlns:c16="http://schemas.microsoft.com/office/drawing/2014/chart" uri="{C3380CC4-5D6E-409C-BE32-E72D297353CC}">
              <c16:uniqueId val="{00000000-EE4E-4133-8B7D-C463E3392714}"/>
            </c:ext>
          </c:extLst>
        </c:ser>
        <c:ser>
          <c:idx val="1"/>
          <c:order val="1"/>
          <c:tx>
            <c:strRef>
              <c:f>エクセル類!$B$24:$C$24</c:f>
              <c:strCache>
                <c:ptCount val="1"/>
                <c:pt idx="0">
                  <c:v>身体</c:v>
                </c:pt>
              </c:strCache>
            </c:strRef>
          </c:tx>
          <c:spPr>
            <a:ln w="76200"/>
          </c:spPr>
          <c:marker>
            <c:symbol val="none"/>
          </c:marker>
          <c:cat>
            <c:strRef>
              <c:f>エクセル類!$D$22:$L$22</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エクセル類!$D$24:$L$24</c:f>
              <c:numCache>
                <c:formatCode>General</c:formatCode>
                <c:ptCount val="9"/>
                <c:pt idx="0">
                  <c:v>57.8</c:v>
                </c:pt>
                <c:pt idx="1">
                  <c:v>61.1</c:v>
                </c:pt>
                <c:pt idx="2">
                  <c:v>63.6</c:v>
                </c:pt>
                <c:pt idx="3">
                  <c:v>59.3</c:v>
                </c:pt>
                <c:pt idx="4">
                  <c:v>55</c:v>
                </c:pt>
                <c:pt idx="5">
                  <c:v>54.9</c:v>
                </c:pt>
                <c:pt idx="6">
                  <c:v>53.5</c:v>
                </c:pt>
                <c:pt idx="7">
                  <c:v>47.2</c:v>
                </c:pt>
                <c:pt idx="8">
                  <c:v>32.4</c:v>
                </c:pt>
              </c:numCache>
            </c:numRef>
          </c:val>
          <c:smooth val="0"/>
          <c:extLst xmlns:c16r2="http://schemas.microsoft.com/office/drawing/2015/06/chart">
            <c:ext xmlns:c16="http://schemas.microsoft.com/office/drawing/2014/chart" uri="{C3380CC4-5D6E-409C-BE32-E72D297353CC}">
              <c16:uniqueId val="{00000001-EE4E-4133-8B7D-C463E3392714}"/>
            </c:ext>
          </c:extLst>
        </c:ser>
        <c:ser>
          <c:idx val="2"/>
          <c:order val="2"/>
          <c:tx>
            <c:strRef>
              <c:f>エクセル類!$B$25:$C$25</c:f>
              <c:strCache>
                <c:ptCount val="1"/>
                <c:pt idx="0">
                  <c:v>知的</c:v>
                </c:pt>
              </c:strCache>
            </c:strRef>
          </c:tx>
          <c:spPr>
            <a:ln w="76200"/>
          </c:spPr>
          <c:marker>
            <c:symbol val="none"/>
          </c:marker>
          <c:cat>
            <c:strRef>
              <c:f>エクセル類!$D$22:$L$22</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エクセル類!$D$25:$L$25</c:f>
              <c:numCache>
                <c:formatCode>General</c:formatCode>
                <c:ptCount val="9"/>
                <c:pt idx="0">
                  <c:v>73</c:v>
                </c:pt>
                <c:pt idx="1">
                  <c:v>69.5</c:v>
                </c:pt>
                <c:pt idx="2">
                  <c:v>62.8</c:v>
                </c:pt>
                <c:pt idx="3">
                  <c:v>57.2</c:v>
                </c:pt>
                <c:pt idx="4">
                  <c:v>50.9</c:v>
                </c:pt>
                <c:pt idx="5">
                  <c:v>49.1</c:v>
                </c:pt>
                <c:pt idx="6">
                  <c:v>43.2</c:v>
                </c:pt>
                <c:pt idx="7">
                  <c:v>29.8</c:v>
                </c:pt>
                <c:pt idx="8">
                  <c:v>27.5</c:v>
                </c:pt>
              </c:numCache>
            </c:numRef>
          </c:val>
          <c:smooth val="0"/>
          <c:extLst xmlns:c16r2="http://schemas.microsoft.com/office/drawing/2015/06/chart">
            <c:ext xmlns:c16="http://schemas.microsoft.com/office/drawing/2014/chart" uri="{C3380CC4-5D6E-409C-BE32-E72D297353CC}">
              <c16:uniqueId val="{00000002-EE4E-4133-8B7D-C463E3392714}"/>
            </c:ext>
          </c:extLst>
        </c:ser>
        <c:ser>
          <c:idx val="3"/>
          <c:order val="3"/>
          <c:tx>
            <c:strRef>
              <c:f>エクセル類!$B$26:$C$26</c:f>
              <c:strCache>
                <c:ptCount val="1"/>
                <c:pt idx="0">
                  <c:v>精神</c:v>
                </c:pt>
              </c:strCache>
            </c:strRef>
          </c:tx>
          <c:spPr>
            <a:ln w="76200"/>
          </c:spPr>
          <c:marker>
            <c:symbol val="none"/>
          </c:marker>
          <c:cat>
            <c:strRef>
              <c:f>エクセル類!$D$22:$L$22</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エクセル類!$D$26:$L$26</c:f>
              <c:numCache>
                <c:formatCode>General</c:formatCode>
                <c:ptCount val="9"/>
                <c:pt idx="0">
                  <c:v>42.7</c:v>
                </c:pt>
                <c:pt idx="1">
                  <c:v>42.2</c:v>
                </c:pt>
                <c:pt idx="2">
                  <c:v>36.799999999999997</c:v>
                </c:pt>
                <c:pt idx="3">
                  <c:v>34.700000000000003</c:v>
                </c:pt>
                <c:pt idx="4">
                  <c:v>32.5</c:v>
                </c:pt>
                <c:pt idx="5">
                  <c:v>31.3</c:v>
                </c:pt>
                <c:pt idx="6">
                  <c:v>19.600000000000001</c:v>
                </c:pt>
                <c:pt idx="7">
                  <c:v>20.8</c:v>
                </c:pt>
                <c:pt idx="8">
                  <c:v>14.1</c:v>
                </c:pt>
              </c:numCache>
            </c:numRef>
          </c:val>
          <c:smooth val="0"/>
          <c:extLst xmlns:c16r2="http://schemas.microsoft.com/office/drawing/2015/06/chart">
            <c:ext xmlns:c16="http://schemas.microsoft.com/office/drawing/2014/chart" uri="{C3380CC4-5D6E-409C-BE32-E72D297353CC}">
              <c16:uniqueId val="{00000003-EE4E-4133-8B7D-C463E3392714}"/>
            </c:ext>
          </c:extLst>
        </c:ser>
        <c:dLbls>
          <c:showLegendKey val="0"/>
          <c:showVal val="0"/>
          <c:showCatName val="0"/>
          <c:showSerName val="0"/>
          <c:showPercent val="0"/>
          <c:showBubbleSize val="0"/>
        </c:dLbls>
        <c:smooth val="0"/>
        <c:axId val="-593716208"/>
        <c:axId val="-593710768"/>
      </c:lineChart>
      <c:catAx>
        <c:axId val="-593716208"/>
        <c:scaling>
          <c:orientation val="minMax"/>
        </c:scaling>
        <c:delete val="0"/>
        <c:axPos val="b"/>
        <c:numFmt formatCode="General" sourceLinked="0"/>
        <c:majorTickMark val="out"/>
        <c:minorTickMark val="none"/>
        <c:tickLblPos val="nextTo"/>
        <c:spPr>
          <a:ln w="88900"/>
        </c:spPr>
        <c:crossAx val="-593710768"/>
        <c:crosses val="autoZero"/>
        <c:auto val="1"/>
        <c:lblAlgn val="ctr"/>
        <c:lblOffset val="100"/>
        <c:noMultiLvlLbl val="0"/>
      </c:catAx>
      <c:valAx>
        <c:axId val="-593710768"/>
        <c:scaling>
          <c:orientation val="minMax"/>
        </c:scaling>
        <c:delete val="0"/>
        <c:axPos val="l"/>
        <c:majorGridlines/>
        <c:numFmt formatCode="General" sourceLinked="1"/>
        <c:majorTickMark val="out"/>
        <c:minorTickMark val="none"/>
        <c:tickLblPos val="nextTo"/>
        <c:crossAx val="-593716208"/>
        <c:crosses val="autoZero"/>
        <c:crossBetween val="between"/>
      </c:valAx>
      <c:spPr>
        <a:ln w="57150"/>
      </c:spPr>
    </c:plotArea>
    <c:legend>
      <c:legendPos val="r"/>
      <c:overlay val="0"/>
      <c:txPr>
        <a:bodyPr/>
        <a:lstStyle/>
        <a:p>
          <a:pPr>
            <a:defRPr sz="1100" b="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ja-JP"/>
              <a:t>業務内容</a:t>
            </a:r>
          </a:p>
        </c:rich>
      </c:tx>
      <c:overlay val="0"/>
    </c:title>
    <c:autoTitleDeleted val="0"/>
    <c:plotArea>
      <c:layout>
        <c:manualLayout>
          <c:layoutTarget val="inner"/>
          <c:xMode val="edge"/>
          <c:yMode val="edge"/>
          <c:x val="5.050073818897638E-2"/>
          <c:y val="0.11973055365830748"/>
          <c:w val="0.50872133366141736"/>
          <c:h val="0.76308195355056885"/>
        </c:manualLayout>
      </c:layout>
      <c:pieChart>
        <c:varyColors val="1"/>
        <c:ser>
          <c:idx val="0"/>
          <c:order val="0"/>
          <c:tx>
            <c:strRef>
              <c:f>Sheet1!$B$1</c:f>
              <c:strCache>
                <c:ptCount val="1"/>
                <c:pt idx="0">
                  <c:v>列1</c:v>
                </c:pt>
              </c:strCache>
            </c:strRef>
          </c:tx>
          <c:cat>
            <c:strRef>
              <c:f>Sheet1!$A$2:$A$6</c:f>
              <c:strCache>
                <c:ptCount val="5"/>
                <c:pt idx="0">
                  <c:v>製造業</c:v>
                </c:pt>
                <c:pt idx="1">
                  <c:v>卸売業・小売業</c:v>
                </c:pt>
                <c:pt idx="2">
                  <c:v>医療・福祉</c:v>
                </c:pt>
                <c:pt idx="3">
                  <c:v>サービス業</c:v>
                </c:pt>
                <c:pt idx="4">
                  <c:v>その他</c:v>
                </c:pt>
              </c:strCache>
            </c:strRef>
          </c:cat>
          <c:val>
            <c:numRef>
              <c:f>Sheet1!$B$2:$B$6</c:f>
              <c:numCache>
                <c:formatCode>General</c:formatCode>
                <c:ptCount val="5"/>
                <c:pt idx="0">
                  <c:v>27</c:v>
                </c:pt>
                <c:pt idx="1">
                  <c:v>20</c:v>
                </c:pt>
                <c:pt idx="2">
                  <c:v>17</c:v>
                </c:pt>
                <c:pt idx="3">
                  <c:v>11</c:v>
                </c:pt>
                <c:pt idx="4">
                  <c:v>25</c:v>
                </c:pt>
              </c:numCache>
            </c:numRef>
          </c:val>
          <c:extLst xmlns:c16r2="http://schemas.microsoft.com/office/drawing/2015/06/chart">
            <c:ext xmlns:c16="http://schemas.microsoft.com/office/drawing/2014/chart" uri="{C3380CC4-5D6E-409C-BE32-E72D297353CC}">
              <c16:uniqueId val="{00000000-CE97-4D75-8425-A445A7939F6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847268700787406"/>
          <c:y val="0.14411219585923993"/>
          <c:w val="0.26308096864127001"/>
          <c:h val="0.36081758746595177"/>
        </c:manualLayout>
      </c:layout>
      <c:overlay val="0"/>
      <c:txPr>
        <a:bodyPr/>
        <a:lstStyle/>
        <a:p>
          <a:pPr>
            <a:defRPr sz="1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31B69-03C0-430F-8477-C28055059FB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54EF6A01-5ED8-4BB5-87BD-F0915A355314}">
      <dgm:prSet/>
      <dgm:spPr/>
      <dgm:t>
        <a:bodyPr/>
        <a:lstStyle/>
        <a:p>
          <a:pPr algn="ctr" rtl="0"/>
          <a:r>
            <a:rPr kumimoji="1" lang="ja-JP" baseline="0" dirty="0"/>
            <a:t>障害って？</a:t>
          </a:r>
          <a:endParaRPr lang="ja-JP" dirty="0"/>
        </a:p>
      </dgm:t>
    </dgm:pt>
    <dgm:pt modelId="{E6BA0608-F2FA-416A-9A43-40458103489F}" type="parTrans" cxnId="{AE1F71F2-A736-4384-94C3-5D92378F4855}">
      <dgm:prSet/>
      <dgm:spPr/>
      <dgm:t>
        <a:bodyPr/>
        <a:lstStyle/>
        <a:p>
          <a:endParaRPr kumimoji="1" lang="ja-JP" altLang="en-US"/>
        </a:p>
      </dgm:t>
    </dgm:pt>
    <dgm:pt modelId="{CE17E39E-BCF7-4098-A0F0-C46867E94EAC}" type="sibTrans" cxnId="{AE1F71F2-A736-4384-94C3-5D92378F4855}">
      <dgm:prSet/>
      <dgm:spPr/>
      <dgm:t>
        <a:bodyPr/>
        <a:lstStyle/>
        <a:p>
          <a:endParaRPr kumimoji="1" lang="ja-JP" altLang="en-US"/>
        </a:p>
      </dgm:t>
    </dgm:pt>
    <dgm:pt modelId="{34C6FC1A-0D58-4DCF-BE82-164C7FE4FE67}" type="pres">
      <dgm:prSet presAssocID="{5DD31B69-03C0-430F-8477-C28055059FBC}" presName="linear" presStyleCnt="0">
        <dgm:presLayoutVars>
          <dgm:animLvl val="lvl"/>
          <dgm:resizeHandles val="exact"/>
        </dgm:presLayoutVars>
      </dgm:prSet>
      <dgm:spPr/>
      <dgm:t>
        <a:bodyPr/>
        <a:lstStyle/>
        <a:p>
          <a:endParaRPr kumimoji="1" lang="ja-JP" altLang="en-US"/>
        </a:p>
      </dgm:t>
    </dgm:pt>
    <dgm:pt modelId="{6B6946FB-6878-4810-809D-AE7997D94FBE}" type="pres">
      <dgm:prSet presAssocID="{54EF6A01-5ED8-4BB5-87BD-F0915A355314}" presName="parentText" presStyleLbl="node1" presStyleIdx="0" presStyleCnt="1">
        <dgm:presLayoutVars>
          <dgm:chMax val="0"/>
          <dgm:bulletEnabled val="1"/>
        </dgm:presLayoutVars>
      </dgm:prSet>
      <dgm:spPr/>
      <dgm:t>
        <a:bodyPr/>
        <a:lstStyle/>
        <a:p>
          <a:endParaRPr kumimoji="1" lang="ja-JP" altLang="en-US"/>
        </a:p>
      </dgm:t>
    </dgm:pt>
  </dgm:ptLst>
  <dgm:cxnLst>
    <dgm:cxn modelId="{F0E2107F-02BE-4F12-B1A4-61C0A0B67337}" type="presOf" srcId="{54EF6A01-5ED8-4BB5-87BD-F0915A355314}" destId="{6B6946FB-6878-4810-809D-AE7997D94FBE}" srcOrd="0" destOrd="0" presId="urn:microsoft.com/office/officeart/2005/8/layout/vList2"/>
    <dgm:cxn modelId="{8E0E099F-2F88-41B5-A2B8-E54928589B8F}" type="presOf" srcId="{5DD31B69-03C0-430F-8477-C28055059FBC}" destId="{34C6FC1A-0D58-4DCF-BE82-164C7FE4FE67}" srcOrd="0" destOrd="0" presId="urn:microsoft.com/office/officeart/2005/8/layout/vList2"/>
    <dgm:cxn modelId="{AE1F71F2-A736-4384-94C3-5D92378F4855}" srcId="{5DD31B69-03C0-430F-8477-C28055059FBC}" destId="{54EF6A01-5ED8-4BB5-87BD-F0915A355314}" srcOrd="0" destOrd="0" parTransId="{E6BA0608-F2FA-416A-9A43-40458103489F}" sibTransId="{CE17E39E-BCF7-4098-A0F0-C46867E94EAC}"/>
    <dgm:cxn modelId="{55A110B7-C50F-4AFC-BD17-65DEDBDD9794}" type="presParOf" srcId="{34C6FC1A-0D58-4DCF-BE82-164C7FE4FE67}" destId="{6B6946FB-6878-4810-809D-AE7997D94F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F5F47C-BC53-4518-84A2-B416B3BC9BF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kumimoji="1" lang="ja-JP" altLang="en-US"/>
        </a:p>
      </dgm:t>
    </dgm:pt>
    <dgm:pt modelId="{BCFF10D9-957E-4437-8DC9-08AC77B0BB52}">
      <dgm:prSet phldrT="[テキスト]"/>
      <dgm:spPr>
        <a:solidFill>
          <a:schemeClr val="accent2"/>
        </a:solidFill>
      </dgm:spPr>
      <dgm:t>
        <a:bodyPr/>
        <a:lstStyle/>
        <a:p>
          <a:r>
            <a:rPr kumimoji="1" lang="ja-JP" altLang="en-US" dirty="0"/>
            <a:t>事業主に対する措置</a:t>
          </a:r>
        </a:p>
      </dgm:t>
    </dgm:pt>
    <dgm:pt modelId="{7F84BDBB-6120-495C-A014-B8B768BF50D0}" type="parTrans" cxnId="{CD2EF989-11CA-460C-B2E8-0BEF6300DEE8}">
      <dgm:prSet/>
      <dgm:spPr/>
      <dgm:t>
        <a:bodyPr/>
        <a:lstStyle/>
        <a:p>
          <a:endParaRPr kumimoji="1" lang="ja-JP" altLang="en-US"/>
        </a:p>
      </dgm:t>
    </dgm:pt>
    <dgm:pt modelId="{2AD5C5E9-3B28-4953-ADA9-10980F886005}" type="sibTrans" cxnId="{CD2EF989-11CA-460C-B2E8-0BEF6300DEE8}">
      <dgm:prSet/>
      <dgm:spPr/>
      <dgm:t>
        <a:bodyPr/>
        <a:lstStyle/>
        <a:p>
          <a:endParaRPr kumimoji="1" lang="ja-JP" altLang="en-US"/>
        </a:p>
      </dgm:t>
    </dgm:pt>
    <dgm:pt modelId="{BF0BD8EC-99C4-43D0-A1A3-18A1C1202F73}">
      <dgm:prSet phldrT="[テキスト]"/>
      <dgm:spPr>
        <a:solidFill>
          <a:schemeClr val="accent2"/>
        </a:solidFill>
      </dgm:spPr>
      <dgm:t>
        <a:bodyPr/>
        <a:lstStyle/>
        <a:p>
          <a:r>
            <a:rPr kumimoji="1" lang="ja-JP" altLang="en-US" dirty="0"/>
            <a:t>雇用義務制度</a:t>
          </a:r>
        </a:p>
      </dgm:t>
    </dgm:pt>
    <dgm:pt modelId="{187ADB0B-02B8-4EEF-AE38-789231CBC7F7}" type="parTrans" cxnId="{250017BF-7D3A-41D6-8CFA-5AB6544F3226}">
      <dgm:prSet/>
      <dgm:spPr/>
      <dgm:t>
        <a:bodyPr/>
        <a:lstStyle/>
        <a:p>
          <a:endParaRPr kumimoji="1" lang="ja-JP" altLang="en-US"/>
        </a:p>
      </dgm:t>
    </dgm:pt>
    <dgm:pt modelId="{50110181-42A8-46F3-B5D5-43EBC10BCF90}" type="sibTrans" cxnId="{250017BF-7D3A-41D6-8CFA-5AB6544F3226}">
      <dgm:prSet/>
      <dgm:spPr/>
      <dgm:t>
        <a:bodyPr/>
        <a:lstStyle/>
        <a:p>
          <a:endParaRPr kumimoji="1" lang="ja-JP" altLang="en-US"/>
        </a:p>
      </dgm:t>
    </dgm:pt>
    <dgm:pt modelId="{CC722F7F-AB3E-4781-BF21-EF2D83107C11}">
      <dgm:prSet phldrT="[テキスト]"/>
      <dgm:spPr>
        <a:solidFill>
          <a:schemeClr val="accent2"/>
        </a:solidFill>
      </dgm:spPr>
      <dgm:t>
        <a:bodyPr/>
        <a:lstStyle/>
        <a:p>
          <a:r>
            <a:rPr kumimoji="1" lang="ja-JP" altLang="en-US" dirty="0"/>
            <a:t>納付金制度</a:t>
          </a:r>
        </a:p>
      </dgm:t>
    </dgm:pt>
    <dgm:pt modelId="{99BB8611-545A-4968-BDA8-755221F3D896}" type="parTrans" cxnId="{90145456-8FC7-4D60-BE35-50278DD99DDB}">
      <dgm:prSet/>
      <dgm:spPr/>
      <dgm:t>
        <a:bodyPr/>
        <a:lstStyle/>
        <a:p>
          <a:endParaRPr kumimoji="1" lang="ja-JP" altLang="en-US"/>
        </a:p>
      </dgm:t>
    </dgm:pt>
    <dgm:pt modelId="{55BD4717-9BED-4AC0-A9CB-831E5BD859ED}" type="sibTrans" cxnId="{90145456-8FC7-4D60-BE35-50278DD99DDB}">
      <dgm:prSet/>
      <dgm:spPr/>
      <dgm:t>
        <a:bodyPr/>
        <a:lstStyle/>
        <a:p>
          <a:endParaRPr kumimoji="1" lang="ja-JP" altLang="en-US"/>
        </a:p>
      </dgm:t>
    </dgm:pt>
    <dgm:pt modelId="{57DA3053-B8F6-4449-A8E9-65656280B97D}">
      <dgm:prSet phldrT="[テキスト]"/>
      <dgm:spPr>
        <a:solidFill>
          <a:schemeClr val="accent6"/>
        </a:solidFill>
      </dgm:spPr>
      <dgm:t>
        <a:bodyPr/>
        <a:lstStyle/>
        <a:p>
          <a:r>
            <a:rPr kumimoji="1" lang="ja-JP" altLang="en-US" dirty="0"/>
            <a:t>当事者に対する措置</a:t>
          </a:r>
        </a:p>
      </dgm:t>
    </dgm:pt>
    <dgm:pt modelId="{46981355-4989-4B42-9C56-16DBEC2688C0}" type="parTrans" cxnId="{282434F9-A84F-47F3-8805-7052EB5680AB}">
      <dgm:prSet/>
      <dgm:spPr/>
      <dgm:t>
        <a:bodyPr/>
        <a:lstStyle/>
        <a:p>
          <a:endParaRPr kumimoji="1" lang="ja-JP" altLang="en-US"/>
        </a:p>
      </dgm:t>
    </dgm:pt>
    <dgm:pt modelId="{BAA845EB-B350-491C-8FA0-3824467C09A1}" type="sibTrans" cxnId="{282434F9-A84F-47F3-8805-7052EB5680AB}">
      <dgm:prSet/>
      <dgm:spPr/>
      <dgm:t>
        <a:bodyPr/>
        <a:lstStyle/>
        <a:p>
          <a:endParaRPr kumimoji="1" lang="ja-JP" altLang="en-US"/>
        </a:p>
      </dgm:t>
    </dgm:pt>
    <dgm:pt modelId="{A0D85088-ED26-4D28-9580-D12B2E735598}">
      <dgm:prSet phldrT="[テキスト]"/>
      <dgm:spPr>
        <a:solidFill>
          <a:schemeClr val="accent6">
            <a:lumMod val="75000"/>
          </a:schemeClr>
        </a:solidFill>
      </dgm:spPr>
      <dgm:t>
        <a:bodyPr/>
        <a:lstStyle/>
        <a:p>
          <a:r>
            <a:rPr kumimoji="1" lang="ja-JP" altLang="en-US" dirty="0"/>
            <a:t>職業リハビリテーションの実施</a:t>
          </a:r>
        </a:p>
      </dgm:t>
    </dgm:pt>
    <dgm:pt modelId="{88E0BA58-4D18-42E3-BB3E-D7B9CA8B5206}" type="parTrans" cxnId="{B3E4C025-72D4-4F5C-9CE6-090CEA7A0E76}">
      <dgm:prSet/>
      <dgm:spPr/>
      <dgm:t>
        <a:bodyPr/>
        <a:lstStyle/>
        <a:p>
          <a:endParaRPr kumimoji="1" lang="ja-JP" altLang="en-US"/>
        </a:p>
      </dgm:t>
    </dgm:pt>
    <dgm:pt modelId="{9614A649-5E78-416B-B6CF-89809AA7BC46}" type="sibTrans" cxnId="{B3E4C025-72D4-4F5C-9CE6-090CEA7A0E76}">
      <dgm:prSet/>
      <dgm:spPr/>
      <dgm:t>
        <a:bodyPr/>
        <a:lstStyle/>
        <a:p>
          <a:endParaRPr kumimoji="1" lang="ja-JP" altLang="en-US"/>
        </a:p>
      </dgm:t>
    </dgm:pt>
    <dgm:pt modelId="{CDA472A4-DC3C-40CC-8A17-113A5B7521BA}" type="pres">
      <dgm:prSet presAssocID="{04F5F47C-BC53-4518-84A2-B416B3BC9BF4}" presName="Name0" presStyleCnt="0">
        <dgm:presLayoutVars>
          <dgm:chPref val="1"/>
          <dgm:dir/>
          <dgm:animOne val="branch"/>
          <dgm:animLvl val="lvl"/>
          <dgm:resizeHandles/>
        </dgm:presLayoutVars>
      </dgm:prSet>
      <dgm:spPr/>
      <dgm:t>
        <a:bodyPr/>
        <a:lstStyle/>
        <a:p>
          <a:endParaRPr kumimoji="1" lang="ja-JP" altLang="en-US"/>
        </a:p>
      </dgm:t>
    </dgm:pt>
    <dgm:pt modelId="{5F40C46E-FD10-4ACD-AC20-0D1848B10CAA}" type="pres">
      <dgm:prSet presAssocID="{BCFF10D9-957E-4437-8DC9-08AC77B0BB52}" presName="vertOne" presStyleCnt="0"/>
      <dgm:spPr/>
    </dgm:pt>
    <dgm:pt modelId="{13B48FC1-7F15-4E3D-9E00-F6305B755CDD}" type="pres">
      <dgm:prSet presAssocID="{BCFF10D9-957E-4437-8DC9-08AC77B0BB52}" presName="txOne" presStyleLbl="node0" presStyleIdx="0" presStyleCnt="1" custScaleX="66040" custScaleY="90873" custLinFactY="97291" custLinFactNeighborX="-16094" custLinFactNeighborY="100000">
        <dgm:presLayoutVars>
          <dgm:chPref val="3"/>
        </dgm:presLayoutVars>
      </dgm:prSet>
      <dgm:spPr/>
      <dgm:t>
        <a:bodyPr/>
        <a:lstStyle/>
        <a:p>
          <a:endParaRPr kumimoji="1" lang="ja-JP" altLang="en-US"/>
        </a:p>
      </dgm:t>
    </dgm:pt>
    <dgm:pt modelId="{9983F6D5-AE58-4A1B-98A0-1444F71B082B}" type="pres">
      <dgm:prSet presAssocID="{BCFF10D9-957E-4437-8DC9-08AC77B0BB52}" presName="parTransOne" presStyleCnt="0"/>
      <dgm:spPr/>
    </dgm:pt>
    <dgm:pt modelId="{4ED8FBC9-3C70-4AAD-8725-82E65D6FD833}" type="pres">
      <dgm:prSet presAssocID="{BCFF10D9-957E-4437-8DC9-08AC77B0BB52}" presName="horzOne" presStyleCnt="0"/>
      <dgm:spPr/>
    </dgm:pt>
    <dgm:pt modelId="{C841E7CE-6EA8-4027-B744-1AFC82D125D4}" type="pres">
      <dgm:prSet presAssocID="{BF0BD8EC-99C4-43D0-A1A3-18A1C1202F73}" presName="vertTwo" presStyleCnt="0"/>
      <dgm:spPr/>
    </dgm:pt>
    <dgm:pt modelId="{D33CD36D-2914-41B4-B950-9ABDADA83982}" type="pres">
      <dgm:prSet presAssocID="{BF0BD8EC-99C4-43D0-A1A3-18A1C1202F73}" presName="txTwo" presStyleLbl="node2" presStyleIdx="0" presStyleCnt="3" custScaleY="99282" custLinFactY="17196" custLinFactNeighborX="-424" custLinFactNeighborY="100000">
        <dgm:presLayoutVars>
          <dgm:chPref val="3"/>
        </dgm:presLayoutVars>
      </dgm:prSet>
      <dgm:spPr/>
      <dgm:t>
        <a:bodyPr/>
        <a:lstStyle/>
        <a:p>
          <a:endParaRPr kumimoji="1" lang="ja-JP" altLang="en-US"/>
        </a:p>
      </dgm:t>
    </dgm:pt>
    <dgm:pt modelId="{204C3997-FA1C-46F0-94F5-874491A8F0CE}" type="pres">
      <dgm:prSet presAssocID="{BF0BD8EC-99C4-43D0-A1A3-18A1C1202F73}" presName="horzTwo" presStyleCnt="0"/>
      <dgm:spPr/>
    </dgm:pt>
    <dgm:pt modelId="{A92D0BB3-0E78-4B6A-84B3-452B8D3C749C}" type="pres">
      <dgm:prSet presAssocID="{50110181-42A8-46F3-B5D5-43EBC10BCF90}" presName="sibSpaceTwo" presStyleCnt="0"/>
      <dgm:spPr/>
    </dgm:pt>
    <dgm:pt modelId="{3A14481A-B926-4ABD-8331-E538169CA8FC}" type="pres">
      <dgm:prSet presAssocID="{CC722F7F-AB3E-4781-BF21-EF2D83107C11}" presName="vertTwo" presStyleCnt="0"/>
      <dgm:spPr/>
    </dgm:pt>
    <dgm:pt modelId="{FD7164B2-9D8A-4333-B1B8-4E32A7DF14B9}" type="pres">
      <dgm:prSet presAssocID="{CC722F7F-AB3E-4781-BF21-EF2D83107C11}" presName="txTwo" presStyleLbl="node2" presStyleIdx="1" presStyleCnt="3" custScaleY="92308" custLinFactY="23212" custLinFactNeighborX="2182" custLinFactNeighborY="100000">
        <dgm:presLayoutVars>
          <dgm:chPref val="3"/>
        </dgm:presLayoutVars>
      </dgm:prSet>
      <dgm:spPr/>
      <dgm:t>
        <a:bodyPr/>
        <a:lstStyle/>
        <a:p>
          <a:endParaRPr kumimoji="1" lang="ja-JP" altLang="en-US"/>
        </a:p>
      </dgm:t>
    </dgm:pt>
    <dgm:pt modelId="{096C636B-BB2E-46DF-9BC9-921222193E08}" type="pres">
      <dgm:prSet presAssocID="{CC722F7F-AB3E-4781-BF21-EF2D83107C11}" presName="horzTwo" presStyleCnt="0"/>
      <dgm:spPr/>
    </dgm:pt>
    <dgm:pt modelId="{90B55323-4BC3-4934-A850-25B8309F36C4}" type="pres">
      <dgm:prSet presAssocID="{55BD4717-9BED-4AC0-A9CB-831E5BD859ED}" presName="sibSpaceTwo" presStyleCnt="0"/>
      <dgm:spPr/>
    </dgm:pt>
    <dgm:pt modelId="{8ECBC15A-6ECE-4DE2-8C46-9636C5CB9240}" type="pres">
      <dgm:prSet presAssocID="{57DA3053-B8F6-4449-A8E9-65656280B97D}" presName="vertTwo" presStyleCnt="0"/>
      <dgm:spPr/>
    </dgm:pt>
    <dgm:pt modelId="{C63F4C0B-0217-4135-A5B6-4FBF6C23D143}" type="pres">
      <dgm:prSet presAssocID="{57DA3053-B8F6-4449-A8E9-65656280B97D}" presName="txTwo" presStyleLbl="node2" presStyleIdx="2" presStyleCnt="3" custLinFactNeighborX="1784" custLinFactNeighborY="731">
        <dgm:presLayoutVars>
          <dgm:chPref val="3"/>
        </dgm:presLayoutVars>
      </dgm:prSet>
      <dgm:spPr/>
      <dgm:t>
        <a:bodyPr/>
        <a:lstStyle/>
        <a:p>
          <a:endParaRPr kumimoji="1" lang="ja-JP" altLang="en-US"/>
        </a:p>
      </dgm:t>
    </dgm:pt>
    <dgm:pt modelId="{9ED1D852-1793-43B5-9D14-9E9797F74789}" type="pres">
      <dgm:prSet presAssocID="{57DA3053-B8F6-4449-A8E9-65656280B97D}" presName="parTransTwo" presStyleCnt="0"/>
      <dgm:spPr/>
    </dgm:pt>
    <dgm:pt modelId="{EEE219FC-CEC2-432C-AA5E-43C39724A46D}" type="pres">
      <dgm:prSet presAssocID="{57DA3053-B8F6-4449-A8E9-65656280B97D}" presName="horzTwo" presStyleCnt="0"/>
      <dgm:spPr/>
    </dgm:pt>
    <dgm:pt modelId="{CEFA662E-6930-4298-B22D-DF06878801FB}" type="pres">
      <dgm:prSet presAssocID="{A0D85088-ED26-4D28-9580-D12B2E735598}" presName="vertThree" presStyleCnt="0"/>
      <dgm:spPr/>
    </dgm:pt>
    <dgm:pt modelId="{852318D7-5F4F-4133-BF7B-A6AEAE6BEFDB}" type="pres">
      <dgm:prSet presAssocID="{A0D85088-ED26-4D28-9580-D12B2E735598}" presName="txThree" presStyleLbl="node3" presStyleIdx="0" presStyleCnt="1" custScaleX="97697" custScaleY="109609" custLinFactNeighborX="1791" custLinFactNeighborY="80">
        <dgm:presLayoutVars>
          <dgm:chPref val="3"/>
        </dgm:presLayoutVars>
      </dgm:prSet>
      <dgm:spPr/>
      <dgm:t>
        <a:bodyPr/>
        <a:lstStyle/>
        <a:p>
          <a:endParaRPr kumimoji="1" lang="ja-JP" altLang="en-US"/>
        </a:p>
      </dgm:t>
    </dgm:pt>
    <dgm:pt modelId="{B7FDAC67-D74E-4278-97BB-387E51FF51F1}" type="pres">
      <dgm:prSet presAssocID="{A0D85088-ED26-4D28-9580-D12B2E735598}" presName="horzThree" presStyleCnt="0"/>
      <dgm:spPr/>
    </dgm:pt>
  </dgm:ptLst>
  <dgm:cxnLst>
    <dgm:cxn modelId="{9A2AA008-5237-4142-BFBF-BAE80F76D961}" type="presOf" srcId="{CC722F7F-AB3E-4781-BF21-EF2D83107C11}" destId="{FD7164B2-9D8A-4333-B1B8-4E32A7DF14B9}" srcOrd="0" destOrd="0" presId="urn:microsoft.com/office/officeart/2005/8/layout/hierarchy4"/>
    <dgm:cxn modelId="{90145456-8FC7-4D60-BE35-50278DD99DDB}" srcId="{BCFF10D9-957E-4437-8DC9-08AC77B0BB52}" destId="{CC722F7F-AB3E-4781-BF21-EF2D83107C11}" srcOrd="1" destOrd="0" parTransId="{99BB8611-545A-4968-BDA8-755221F3D896}" sibTransId="{55BD4717-9BED-4AC0-A9CB-831E5BD859ED}"/>
    <dgm:cxn modelId="{282434F9-A84F-47F3-8805-7052EB5680AB}" srcId="{BCFF10D9-957E-4437-8DC9-08AC77B0BB52}" destId="{57DA3053-B8F6-4449-A8E9-65656280B97D}" srcOrd="2" destOrd="0" parTransId="{46981355-4989-4B42-9C56-16DBEC2688C0}" sibTransId="{BAA845EB-B350-491C-8FA0-3824467C09A1}"/>
    <dgm:cxn modelId="{1CED25BB-09A1-4B07-8D5A-D1BBA11C6900}" type="presOf" srcId="{BF0BD8EC-99C4-43D0-A1A3-18A1C1202F73}" destId="{D33CD36D-2914-41B4-B950-9ABDADA83982}" srcOrd="0" destOrd="0" presId="urn:microsoft.com/office/officeart/2005/8/layout/hierarchy4"/>
    <dgm:cxn modelId="{250017BF-7D3A-41D6-8CFA-5AB6544F3226}" srcId="{BCFF10D9-957E-4437-8DC9-08AC77B0BB52}" destId="{BF0BD8EC-99C4-43D0-A1A3-18A1C1202F73}" srcOrd="0" destOrd="0" parTransId="{187ADB0B-02B8-4EEF-AE38-789231CBC7F7}" sibTransId="{50110181-42A8-46F3-B5D5-43EBC10BCF90}"/>
    <dgm:cxn modelId="{B00DF5EE-E484-4265-9191-524FCF6834D3}" type="presOf" srcId="{BCFF10D9-957E-4437-8DC9-08AC77B0BB52}" destId="{13B48FC1-7F15-4E3D-9E00-F6305B755CDD}" srcOrd="0" destOrd="0" presId="urn:microsoft.com/office/officeart/2005/8/layout/hierarchy4"/>
    <dgm:cxn modelId="{F2CB7BEF-6931-41E1-AEAE-A8046FAEC2CB}" type="presOf" srcId="{A0D85088-ED26-4D28-9580-D12B2E735598}" destId="{852318D7-5F4F-4133-BF7B-A6AEAE6BEFDB}" srcOrd="0" destOrd="0" presId="urn:microsoft.com/office/officeart/2005/8/layout/hierarchy4"/>
    <dgm:cxn modelId="{365B06C5-83B3-43B4-83D9-6CB97B45E210}" type="presOf" srcId="{57DA3053-B8F6-4449-A8E9-65656280B97D}" destId="{C63F4C0B-0217-4135-A5B6-4FBF6C23D143}" srcOrd="0" destOrd="0" presId="urn:microsoft.com/office/officeart/2005/8/layout/hierarchy4"/>
    <dgm:cxn modelId="{CD2EF989-11CA-460C-B2E8-0BEF6300DEE8}" srcId="{04F5F47C-BC53-4518-84A2-B416B3BC9BF4}" destId="{BCFF10D9-957E-4437-8DC9-08AC77B0BB52}" srcOrd="0" destOrd="0" parTransId="{7F84BDBB-6120-495C-A014-B8B768BF50D0}" sibTransId="{2AD5C5E9-3B28-4953-ADA9-10980F886005}"/>
    <dgm:cxn modelId="{B3E4C025-72D4-4F5C-9CE6-090CEA7A0E76}" srcId="{57DA3053-B8F6-4449-A8E9-65656280B97D}" destId="{A0D85088-ED26-4D28-9580-D12B2E735598}" srcOrd="0" destOrd="0" parTransId="{88E0BA58-4D18-42E3-BB3E-D7B9CA8B5206}" sibTransId="{9614A649-5E78-416B-B6CF-89809AA7BC46}"/>
    <dgm:cxn modelId="{84E2385B-0171-4DF2-93F3-3EEF06B88E45}" type="presOf" srcId="{04F5F47C-BC53-4518-84A2-B416B3BC9BF4}" destId="{CDA472A4-DC3C-40CC-8A17-113A5B7521BA}" srcOrd="0" destOrd="0" presId="urn:microsoft.com/office/officeart/2005/8/layout/hierarchy4"/>
    <dgm:cxn modelId="{CD9044AB-4CD0-4FBE-876C-2EFD388D783A}" type="presParOf" srcId="{CDA472A4-DC3C-40CC-8A17-113A5B7521BA}" destId="{5F40C46E-FD10-4ACD-AC20-0D1848B10CAA}" srcOrd="0" destOrd="0" presId="urn:microsoft.com/office/officeart/2005/8/layout/hierarchy4"/>
    <dgm:cxn modelId="{90948970-3F0B-4438-9BD0-C2CD503799B8}" type="presParOf" srcId="{5F40C46E-FD10-4ACD-AC20-0D1848B10CAA}" destId="{13B48FC1-7F15-4E3D-9E00-F6305B755CDD}" srcOrd="0" destOrd="0" presId="urn:microsoft.com/office/officeart/2005/8/layout/hierarchy4"/>
    <dgm:cxn modelId="{163C2EE0-D698-4566-95A3-55F6C0FAA062}" type="presParOf" srcId="{5F40C46E-FD10-4ACD-AC20-0D1848B10CAA}" destId="{9983F6D5-AE58-4A1B-98A0-1444F71B082B}" srcOrd="1" destOrd="0" presId="urn:microsoft.com/office/officeart/2005/8/layout/hierarchy4"/>
    <dgm:cxn modelId="{E18A527C-4312-4FB2-A576-C7BB839DEA01}" type="presParOf" srcId="{5F40C46E-FD10-4ACD-AC20-0D1848B10CAA}" destId="{4ED8FBC9-3C70-4AAD-8725-82E65D6FD833}" srcOrd="2" destOrd="0" presId="urn:microsoft.com/office/officeart/2005/8/layout/hierarchy4"/>
    <dgm:cxn modelId="{43CCC69F-40B2-402C-A8A3-6688E29DAA02}" type="presParOf" srcId="{4ED8FBC9-3C70-4AAD-8725-82E65D6FD833}" destId="{C841E7CE-6EA8-4027-B744-1AFC82D125D4}" srcOrd="0" destOrd="0" presId="urn:microsoft.com/office/officeart/2005/8/layout/hierarchy4"/>
    <dgm:cxn modelId="{D0CE3337-65F1-4A88-B760-45E9FAD6EA76}" type="presParOf" srcId="{C841E7CE-6EA8-4027-B744-1AFC82D125D4}" destId="{D33CD36D-2914-41B4-B950-9ABDADA83982}" srcOrd="0" destOrd="0" presId="urn:microsoft.com/office/officeart/2005/8/layout/hierarchy4"/>
    <dgm:cxn modelId="{303A8392-5A12-4230-9F29-34A20FC73A17}" type="presParOf" srcId="{C841E7CE-6EA8-4027-B744-1AFC82D125D4}" destId="{204C3997-FA1C-46F0-94F5-874491A8F0CE}" srcOrd="1" destOrd="0" presId="urn:microsoft.com/office/officeart/2005/8/layout/hierarchy4"/>
    <dgm:cxn modelId="{94C49747-E8DA-46D9-8B7B-F453FAA5DE64}" type="presParOf" srcId="{4ED8FBC9-3C70-4AAD-8725-82E65D6FD833}" destId="{A92D0BB3-0E78-4B6A-84B3-452B8D3C749C}" srcOrd="1" destOrd="0" presId="urn:microsoft.com/office/officeart/2005/8/layout/hierarchy4"/>
    <dgm:cxn modelId="{36696796-B35B-4ECA-B2D2-16442051D4C5}" type="presParOf" srcId="{4ED8FBC9-3C70-4AAD-8725-82E65D6FD833}" destId="{3A14481A-B926-4ABD-8331-E538169CA8FC}" srcOrd="2" destOrd="0" presId="urn:microsoft.com/office/officeart/2005/8/layout/hierarchy4"/>
    <dgm:cxn modelId="{69D04E65-156C-40FE-A017-E011CC10A7D3}" type="presParOf" srcId="{3A14481A-B926-4ABD-8331-E538169CA8FC}" destId="{FD7164B2-9D8A-4333-B1B8-4E32A7DF14B9}" srcOrd="0" destOrd="0" presId="urn:microsoft.com/office/officeart/2005/8/layout/hierarchy4"/>
    <dgm:cxn modelId="{81592CFC-AC18-4937-AC31-12D988063AC6}" type="presParOf" srcId="{3A14481A-B926-4ABD-8331-E538169CA8FC}" destId="{096C636B-BB2E-46DF-9BC9-921222193E08}" srcOrd="1" destOrd="0" presId="urn:microsoft.com/office/officeart/2005/8/layout/hierarchy4"/>
    <dgm:cxn modelId="{F6E62BF5-2BC5-4CE6-8084-EE62352ABB12}" type="presParOf" srcId="{4ED8FBC9-3C70-4AAD-8725-82E65D6FD833}" destId="{90B55323-4BC3-4934-A850-25B8309F36C4}" srcOrd="3" destOrd="0" presId="urn:microsoft.com/office/officeart/2005/8/layout/hierarchy4"/>
    <dgm:cxn modelId="{5B53A6B3-0802-42F1-AB3C-A6E845EEA3AD}" type="presParOf" srcId="{4ED8FBC9-3C70-4AAD-8725-82E65D6FD833}" destId="{8ECBC15A-6ECE-4DE2-8C46-9636C5CB9240}" srcOrd="4" destOrd="0" presId="urn:microsoft.com/office/officeart/2005/8/layout/hierarchy4"/>
    <dgm:cxn modelId="{43573C06-2ADC-4F6F-A119-0A8C909F3CEA}" type="presParOf" srcId="{8ECBC15A-6ECE-4DE2-8C46-9636C5CB9240}" destId="{C63F4C0B-0217-4135-A5B6-4FBF6C23D143}" srcOrd="0" destOrd="0" presId="urn:microsoft.com/office/officeart/2005/8/layout/hierarchy4"/>
    <dgm:cxn modelId="{FB475CBF-B4B3-4BAF-B436-94F89B56B0DC}" type="presParOf" srcId="{8ECBC15A-6ECE-4DE2-8C46-9636C5CB9240}" destId="{9ED1D852-1793-43B5-9D14-9E9797F74789}" srcOrd="1" destOrd="0" presId="urn:microsoft.com/office/officeart/2005/8/layout/hierarchy4"/>
    <dgm:cxn modelId="{96793344-9FC0-4886-B225-88A8166C68A4}" type="presParOf" srcId="{8ECBC15A-6ECE-4DE2-8C46-9636C5CB9240}" destId="{EEE219FC-CEC2-432C-AA5E-43C39724A46D}" srcOrd="2" destOrd="0" presId="urn:microsoft.com/office/officeart/2005/8/layout/hierarchy4"/>
    <dgm:cxn modelId="{9EFDBAD4-C5FE-48AD-8681-39ACDFBD6D09}" type="presParOf" srcId="{EEE219FC-CEC2-432C-AA5E-43C39724A46D}" destId="{CEFA662E-6930-4298-B22D-DF06878801FB}" srcOrd="0" destOrd="0" presId="urn:microsoft.com/office/officeart/2005/8/layout/hierarchy4"/>
    <dgm:cxn modelId="{C6104836-6440-45B2-8B84-EB77D3016F3E}" type="presParOf" srcId="{CEFA662E-6930-4298-B22D-DF06878801FB}" destId="{852318D7-5F4F-4133-BF7B-A6AEAE6BEFDB}" srcOrd="0" destOrd="0" presId="urn:microsoft.com/office/officeart/2005/8/layout/hierarchy4"/>
    <dgm:cxn modelId="{3A152BB7-0C6F-4138-AB6D-ED229C50D795}" type="presParOf" srcId="{CEFA662E-6930-4298-B22D-DF06878801FB}" destId="{B7FDAC67-D74E-4278-97BB-387E51FF51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6647ED-3088-4193-964B-0833607499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941F926-61B5-4293-BA15-7B7DAE666A9F}">
      <dgm:prSet custT="1"/>
      <dgm:spPr/>
      <dgm:t>
        <a:bodyPr/>
        <a:lstStyle/>
        <a:p>
          <a:pPr rtl="0"/>
          <a:r>
            <a:rPr kumimoji="1" lang="ja-JP" altLang="en-US" sz="3200" b="1" baseline="0" dirty="0">
              <a:solidFill>
                <a:srgbClr val="000000"/>
              </a:solidFill>
            </a:rPr>
            <a:t>身体及び知的障害者について、一般労働者と同じ水準において常用労働者となる機会を与えるため、常用労働者の数に対する割合</a:t>
          </a:r>
          <a:r>
            <a:rPr kumimoji="1" lang="ja-JP" altLang="en-US" sz="3200" b="1" baseline="0" dirty="0"/>
            <a:t>＝</a:t>
          </a:r>
          <a:r>
            <a:rPr lang="ja-JP" altLang="en-US" sz="3200" b="1" dirty="0">
              <a:solidFill>
                <a:srgbClr val="FF0000"/>
              </a:solidFill>
            </a:rPr>
            <a:t>障害者雇用率を設定し、事業主等に障害者雇用率達成義務を課すもの</a:t>
          </a:r>
          <a:endParaRPr lang="ja-JP" altLang="en-US" sz="3200" dirty="0"/>
        </a:p>
      </dgm:t>
    </dgm:pt>
    <dgm:pt modelId="{F574EFBA-E3D0-4207-94F7-26ACAC947AE5}" type="parTrans" cxnId="{2E7E035F-D0DF-4480-82B9-FFC8AED737D7}">
      <dgm:prSet/>
      <dgm:spPr/>
      <dgm:t>
        <a:bodyPr/>
        <a:lstStyle/>
        <a:p>
          <a:endParaRPr kumimoji="1" lang="ja-JP" altLang="en-US"/>
        </a:p>
      </dgm:t>
    </dgm:pt>
    <dgm:pt modelId="{5DB13D6E-1BDA-4E20-B514-6DDF9635C308}" type="sibTrans" cxnId="{2E7E035F-D0DF-4480-82B9-FFC8AED737D7}">
      <dgm:prSet/>
      <dgm:spPr/>
      <dgm:t>
        <a:bodyPr/>
        <a:lstStyle/>
        <a:p>
          <a:endParaRPr kumimoji="1" lang="ja-JP" altLang="en-US"/>
        </a:p>
      </dgm:t>
    </dgm:pt>
    <dgm:pt modelId="{81BA5F21-A5D0-4D3E-8838-2C933D802E7B}" type="pres">
      <dgm:prSet presAssocID="{FC6647ED-3088-4193-964B-083360749919}" presName="linear" presStyleCnt="0">
        <dgm:presLayoutVars>
          <dgm:animLvl val="lvl"/>
          <dgm:resizeHandles val="exact"/>
        </dgm:presLayoutVars>
      </dgm:prSet>
      <dgm:spPr/>
      <dgm:t>
        <a:bodyPr/>
        <a:lstStyle/>
        <a:p>
          <a:endParaRPr kumimoji="1" lang="ja-JP" altLang="en-US"/>
        </a:p>
      </dgm:t>
    </dgm:pt>
    <dgm:pt modelId="{CF0023C2-9E88-4789-8D53-3F66ABE60BD1}" type="pres">
      <dgm:prSet presAssocID="{4941F926-61B5-4293-BA15-7B7DAE666A9F}" presName="parentText" presStyleLbl="node1" presStyleIdx="0" presStyleCnt="1" custLinFactNeighborY="-18645">
        <dgm:presLayoutVars>
          <dgm:chMax val="0"/>
          <dgm:bulletEnabled val="1"/>
        </dgm:presLayoutVars>
      </dgm:prSet>
      <dgm:spPr/>
      <dgm:t>
        <a:bodyPr/>
        <a:lstStyle/>
        <a:p>
          <a:endParaRPr kumimoji="1" lang="ja-JP" altLang="en-US"/>
        </a:p>
      </dgm:t>
    </dgm:pt>
  </dgm:ptLst>
  <dgm:cxnLst>
    <dgm:cxn modelId="{E5652D1A-BCF2-44A8-A9D4-B0CD68E882E7}" type="presOf" srcId="{FC6647ED-3088-4193-964B-083360749919}" destId="{81BA5F21-A5D0-4D3E-8838-2C933D802E7B}" srcOrd="0" destOrd="0" presId="urn:microsoft.com/office/officeart/2005/8/layout/vList2"/>
    <dgm:cxn modelId="{6A7F5E1E-8258-44E6-A154-3CE50B8F26C5}" type="presOf" srcId="{4941F926-61B5-4293-BA15-7B7DAE666A9F}" destId="{CF0023C2-9E88-4789-8D53-3F66ABE60BD1}" srcOrd="0" destOrd="0" presId="urn:microsoft.com/office/officeart/2005/8/layout/vList2"/>
    <dgm:cxn modelId="{2E7E035F-D0DF-4480-82B9-FFC8AED737D7}" srcId="{FC6647ED-3088-4193-964B-083360749919}" destId="{4941F926-61B5-4293-BA15-7B7DAE666A9F}" srcOrd="0" destOrd="0" parTransId="{F574EFBA-E3D0-4207-94F7-26ACAC947AE5}" sibTransId="{5DB13D6E-1BDA-4E20-B514-6DDF9635C308}"/>
    <dgm:cxn modelId="{744AA29B-3250-4CDA-9BE5-EC1DF26FFE7F}" type="presParOf" srcId="{81BA5F21-A5D0-4D3E-8838-2C933D802E7B}" destId="{CF0023C2-9E88-4789-8D53-3F66ABE60BD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6D1C38-C4F5-4637-868C-31EC6492398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311D965B-D0EA-4916-8723-F85FDAE4C3E5}">
      <dgm:prSet/>
      <dgm:spPr/>
      <dgm:t>
        <a:bodyPr/>
        <a:lstStyle/>
        <a:p>
          <a:pPr rtl="0"/>
          <a:r>
            <a:rPr kumimoji="1" lang="ja-JP" baseline="0" dirty="0"/>
            <a:t>目的</a:t>
          </a:r>
          <a:endParaRPr lang="ja-JP" dirty="0"/>
        </a:p>
      </dgm:t>
    </dgm:pt>
    <dgm:pt modelId="{021784A7-98A3-42F5-B7BE-BF0554A3F156}" type="parTrans" cxnId="{29981FCD-A1A3-4455-B375-E8E6D94AEA3A}">
      <dgm:prSet/>
      <dgm:spPr/>
      <dgm:t>
        <a:bodyPr/>
        <a:lstStyle/>
        <a:p>
          <a:endParaRPr kumimoji="1" lang="ja-JP" altLang="en-US"/>
        </a:p>
      </dgm:t>
    </dgm:pt>
    <dgm:pt modelId="{5C081CFF-AAA3-49EA-A411-C2F24DFD069B}" type="sibTrans" cxnId="{29981FCD-A1A3-4455-B375-E8E6D94AEA3A}">
      <dgm:prSet/>
      <dgm:spPr/>
      <dgm:t>
        <a:bodyPr/>
        <a:lstStyle/>
        <a:p>
          <a:endParaRPr kumimoji="1" lang="ja-JP" altLang="en-US"/>
        </a:p>
      </dgm:t>
    </dgm:pt>
    <dgm:pt modelId="{5B6305F4-590B-458C-815C-E21F16A7E981}">
      <dgm:prSet/>
      <dgm:spPr/>
      <dgm:t>
        <a:bodyPr/>
        <a:lstStyle/>
        <a:p>
          <a:pPr rtl="0"/>
          <a:r>
            <a:rPr kumimoji="1" lang="ja-JP" b="1" baseline="0" dirty="0"/>
            <a:t>障害特性を踏まえた直接的で専門的な支援を行い、障害者の職場適応・定着を図ること</a:t>
          </a:r>
          <a:r>
            <a:rPr kumimoji="1" lang="ja-JP" baseline="0" dirty="0"/>
            <a:t>。</a:t>
          </a:r>
          <a:endParaRPr lang="ja-JP" dirty="0"/>
        </a:p>
      </dgm:t>
    </dgm:pt>
    <dgm:pt modelId="{F8B22A9A-B91F-4E62-ABFD-F486C50887CF}" type="parTrans" cxnId="{2E71A589-10DA-4E52-8F3F-570050B03705}">
      <dgm:prSet/>
      <dgm:spPr/>
      <dgm:t>
        <a:bodyPr/>
        <a:lstStyle/>
        <a:p>
          <a:endParaRPr kumimoji="1" lang="ja-JP" altLang="en-US"/>
        </a:p>
      </dgm:t>
    </dgm:pt>
    <dgm:pt modelId="{FB859315-950A-46FB-88B6-023C844B1124}" type="sibTrans" cxnId="{2E71A589-10DA-4E52-8F3F-570050B03705}">
      <dgm:prSet/>
      <dgm:spPr/>
      <dgm:t>
        <a:bodyPr/>
        <a:lstStyle/>
        <a:p>
          <a:endParaRPr kumimoji="1" lang="ja-JP" altLang="en-US"/>
        </a:p>
      </dgm:t>
    </dgm:pt>
    <dgm:pt modelId="{9E41F8A7-99C2-4C46-925C-5A060CE9FC5C}">
      <dgm:prSet/>
      <dgm:spPr/>
      <dgm:t>
        <a:bodyPr/>
        <a:lstStyle/>
        <a:p>
          <a:pPr rtl="0"/>
          <a:r>
            <a:rPr kumimoji="1" lang="ja-JP" baseline="0" dirty="0"/>
            <a:t>内容</a:t>
          </a:r>
          <a:endParaRPr lang="ja-JP" dirty="0"/>
        </a:p>
      </dgm:t>
    </dgm:pt>
    <dgm:pt modelId="{E1B11021-A95D-40F7-B712-E4BA65DC68DB}" type="parTrans" cxnId="{7513C66B-541D-48CA-B7E6-6F42D7588AB5}">
      <dgm:prSet/>
      <dgm:spPr/>
      <dgm:t>
        <a:bodyPr/>
        <a:lstStyle/>
        <a:p>
          <a:endParaRPr kumimoji="1" lang="ja-JP" altLang="en-US"/>
        </a:p>
      </dgm:t>
    </dgm:pt>
    <dgm:pt modelId="{B0EA3BE0-F713-40DC-9B6C-DE36359BCC0D}" type="sibTrans" cxnId="{7513C66B-541D-48CA-B7E6-6F42D7588AB5}">
      <dgm:prSet/>
      <dgm:spPr/>
      <dgm:t>
        <a:bodyPr/>
        <a:lstStyle/>
        <a:p>
          <a:endParaRPr kumimoji="1" lang="ja-JP" altLang="en-US"/>
        </a:p>
      </dgm:t>
    </dgm:pt>
    <dgm:pt modelId="{F7E79A7D-5D80-4A64-BA83-07FAB856F44C}">
      <dgm:prSet custT="1"/>
      <dgm:spPr/>
      <dgm:t>
        <a:bodyPr/>
        <a:lstStyle/>
        <a:p>
          <a:pPr rtl="0"/>
          <a:r>
            <a:rPr kumimoji="1" lang="ja-JP" sz="2400" b="1" baseline="0" dirty="0"/>
            <a:t>就職時の支援や職場適応支援を行う</a:t>
          </a:r>
          <a:r>
            <a:rPr kumimoji="1" lang="en-US" sz="2400" b="1" baseline="0" dirty="0"/>
            <a:t> </a:t>
          </a:r>
          <a:endParaRPr lang="ja-JP" sz="2400" b="1" dirty="0"/>
        </a:p>
      </dgm:t>
    </dgm:pt>
    <dgm:pt modelId="{123B41A6-97C8-47FD-8936-EBBD51E0DB31}" type="parTrans" cxnId="{1E5FCF77-468D-45A8-AF13-B1A549E60B24}">
      <dgm:prSet/>
      <dgm:spPr/>
      <dgm:t>
        <a:bodyPr/>
        <a:lstStyle/>
        <a:p>
          <a:endParaRPr kumimoji="1" lang="ja-JP" altLang="en-US"/>
        </a:p>
      </dgm:t>
    </dgm:pt>
    <dgm:pt modelId="{17330714-CE86-44EE-87DF-007B225B8B69}" type="sibTrans" cxnId="{1E5FCF77-468D-45A8-AF13-B1A549E60B24}">
      <dgm:prSet/>
      <dgm:spPr/>
      <dgm:t>
        <a:bodyPr/>
        <a:lstStyle/>
        <a:p>
          <a:endParaRPr kumimoji="1" lang="ja-JP" altLang="en-US"/>
        </a:p>
      </dgm:t>
    </dgm:pt>
    <dgm:pt modelId="{E7300A56-A74E-473E-8146-BB55AF4422DD}">
      <dgm:prSet custT="1"/>
      <dgm:spPr/>
      <dgm:t>
        <a:bodyPr/>
        <a:lstStyle/>
        <a:p>
          <a:pPr rtl="0"/>
          <a:r>
            <a:rPr kumimoji="1" lang="ja-JP" sz="2400" b="1" baseline="0" dirty="0"/>
            <a:t>障害当事者のみならず、事業主や従業員に対しても助言・提案を行う</a:t>
          </a:r>
          <a:r>
            <a:rPr kumimoji="1" lang="en-US" sz="2400" b="1" baseline="0" dirty="0"/>
            <a:t> </a:t>
          </a:r>
          <a:endParaRPr lang="ja-JP" sz="2400" b="1" dirty="0"/>
        </a:p>
      </dgm:t>
    </dgm:pt>
    <dgm:pt modelId="{BA3B19FE-D66A-464C-80C0-4A8FC4C3CCD1}" type="parTrans" cxnId="{05FAD8DE-B29B-4CDA-A0F9-9CF8DE47D16E}">
      <dgm:prSet/>
      <dgm:spPr/>
      <dgm:t>
        <a:bodyPr/>
        <a:lstStyle/>
        <a:p>
          <a:endParaRPr kumimoji="1" lang="ja-JP" altLang="en-US"/>
        </a:p>
      </dgm:t>
    </dgm:pt>
    <dgm:pt modelId="{7425A437-9338-4597-9ACC-A795C8889E8C}" type="sibTrans" cxnId="{05FAD8DE-B29B-4CDA-A0F9-9CF8DE47D16E}">
      <dgm:prSet/>
      <dgm:spPr/>
      <dgm:t>
        <a:bodyPr/>
        <a:lstStyle/>
        <a:p>
          <a:endParaRPr kumimoji="1" lang="ja-JP" altLang="en-US"/>
        </a:p>
      </dgm:t>
    </dgm:pt>
    <dgm:pt modelId="{02ED9F40-0FE0-44B6-99FA-620262CBD9FC}">
      <dgm:prSet/>
      <dgm:spPr/>
      <dgm:t>
        <a:bodyPr/>
        <a:lstStyle/>
        <a:p>
          <a:pPr rtl="0"/>
          <a:r>
            <a:rPr kumimoji="1" lang="ja-JP" baseline="0"/>
            <a:t>種類</a:t>
          </a:r>
          <a:endParaRPr lang="ja-JP"/>
        </a:p>
      </dgm:t>
    </dgm:pt>
    <dgm:pt modelId="{02D685F5-35AE-4010-B258-D7348F2F2CA8}" type="parTrans" cxnId="{7C5EB5B9-3EA4-4CCF-9185-6F796ADF086A}">
      <dgm:prSet/>
      <dgm:spPr/>
      <dgm:t>
        <a:bodyPr/>
        <a:lstStyle/>
        <a:p>
          <a:endParaRPr kumimoji="1" lang="ja-JP" altLang="en-US"/>
        </a:p>
      </dgm:t>
    </dgm:pt>
    <dgm:pt modelId="{1FA67114-2A33-4D1A-ACDD-773246A2DC5E}" type="sibTrans" cxnId="{7C5EB5B9-3EA4-4CCF-9185-6F796ADF086A}">
      <dgm:prSet/>
      <dgm:spPr/>
      <dgm:t>
        <a:bodyPr/>
        <a:lstStyle/>
        <a:p>
          <a:endParaRPr kumimoji="1" lang="ja-JP" altLang="en-US"/>
        </a:p>
      </dgm:t>
    </dgm:pt>
    <dgm:pt modelId="{14BF1E04-F74B-4DC0-8A1D-52E42ECEBB77}">
      <dgm:prSet custT="1"/>
      <dgm:spPr/>
      <dgm:t>
        <a:bodyPr/>
        <a:lstStyle/>
        <a:p>
          <a:pPr rtl="0"/>
          <a:r>
            <a:rPr kumimoji="1" lang="ja-JP" altLang="en-US" sz="2400" b="1" baseline="0" dirty="0"/>
            <a:t>配置型、訪問型、企業在籍型 </a:t>
          </a:r>
          <a:endParaRPr lang="ja-JP" altLang="en-US" sz="2400" b="1" dirty="0"/>
        </a:p>
      </dgm:t>
    </dgm:pt>
    <dgm:pt modelId="{4C0871C7-B215-4833-8377-1D6BEC6C0E05}" type="parTrans" cxnId="{A586E2A2-52CE-4CCD-B9AB-284F402E3254}">
      <dgm:prSet/>
      <dgm:spPr/>
      <dgm:t>
        <a:bodyPr/>
        <a:lstStyle/>
        <a:p>
          <a:endParaRPr kumimoji="1" lang="ja-JP" altLang="en-US"/>
        </a:p>
      </dgm:t>
    </dgm:pt>
    <dgm:pt modelId="{D8D76F15-62A8-4D30-9109-230ED2E5C4BE}" type="sibTrans" cxnId="{A586E2A2-52CE-4CCD-B9AB-284F402E3254}">
      <dgm:prSet/>
      <dgm:spPr/>
      <dgm:t>
        <a:bodyPr/>
        <a:lstStyle/>
        <a:p>
          <a:endParaRPr kumimoji="1" lang="ja-JP" altLang="en-US"/>
        </a:p>
      </dgm:t>
    </dgm:pt>
    <dgm:pt modelId="{462593F2-FF48-475E-8D7F-198994A0E23A}" type="pres">
      <dgm:prSet presAssocID="{C06D1C38-C4F5-4637-868C-31EC6492398C}" presName="Name0" presStyleCnt="0">
        <dgm:presLayoutVars>
          <dgm:dir/>
          <dgm:animLvl val="lvl"/>
          <dgm:resizeHandles val="exact"/>
        </dgm:presLayoutVars>
      </dgm:prSet>
      <dgm:spPr/>
      <dgm:t>
        <a:bodyPr/>
        <a:lstStyle/>
        <a:p>
          <a:endParaRPr kumimoji="1" lang="ja-JP" altLang="en-US"/>
        </a:p>
      </dgm:t>
    </dgm:pt>
    <dgm:pt modelId="{2D0DDEF0-8416-4A9E-A5D3-1E19AE57B8F6}" type="pres">
      <dgm:prSet presAssocID="{311D965B-D0EA-4916-8723-F85FDAE4C3E5}" presName="linNode" presStyleCnt="0"/>
      <dgm:spPr/>
    </dgm:pt>
    <dgm:pt modelId="{705EFC24-F8CE-4218-9DF2-7AD937BF252B}" type="pres">
      <dgm:prSet presAssocID="{311D965B-D0EA-4916-8723-F85FDAE4C3E5}" presName="parentText" presStyleLbl="node1" presStyleIdx="0" presStyleCnt="3" custScaleX="51643">
        <dgm:presLayoutVars>
          <dgm:chMax val="1"/>
          <dgm:bulletEnabled val="1"/>
        </dgm:presLayoutVars>
      </dgm:prSet>
      <dgm:spPr/>
      <dgm:t>
        <a:bodyPr/>
        <a:lstStyle/>
        <a:p>
          <a:endParaRPr kumimoji="1" lang="ja-JP" altLang="en-US"/>
        </a:p>
      </dgm:t>
    </dgm:pt>
    <dgm:pt modelId="{2540BACA-91FD-4312-A7A3-B0EF04AD47B4}" type="pres">
      <dgm:prSet presAssocID="{311D965B-D0EA-4916-8723-F85FDAE4C3E5}" presName="descendantText" presStyleLbl="alignAccFollowNode1" presStyleIdx="0" presStyleCnt="3">
        <dgm:presLayoutVars>
          <dgm:bulletEnabled val="1"/>
        </dgm:presLayoutVars>
      </dgm:prSet>
      <dgm:spPr/>
      <dgm:t>
        <a:bodyPr/>
        <a:lstStyle/>
        <a:p>
          <a:endParaRPr kumimoji="1" lang="ja-JP" altLang="en-US"/>
        </a:p>
      </dgm:t>
    </dgm:pt>
    <dgm:pt modelId="{958B7124-B47C-4C48-A7E1-7466DCB54CD2}" type="pres">
      <dgm:prSet presAssocID="{5C081CFF-AAA3-49EA-A411-C2F24DFD069B}" presName="sp" presStyleCnt="0"/>
      <dgm:spPr/>
    </dgm:pt>
    <dgm:pt modelId="{713AF15D-7FFE-4BC3-B470-427949407A3B}" type="pres">
      <dgm:prSet presAssocID="{9E41F8A7-99C2-4C46-925C-5A060CE9FC5C}" presName="linNode" presStyleCnt="0"/>
      <dgm:spPr/>
    </dgm:pt>
    <dgm:pt modelId="{88AAFE28-D277-4589-A813-46F23DC20F81}" type="pres">
      <dgm:prSet presAssocID="{9E41F8A7-99C2-4C46-925C-5A060CE9FC5C}" presName="parentText" presStyleLbl="node1" presStyleIdx="1" presStyleCnt="3" custScaleX="49363">
        <dgm:presLayoutVars>
          <dgm:chMax val="1"/>
          <dgm:bulletEnabled val="1"/>
        </dgm:presLayoutVars>
      </dgm:prSet>
      <dgm:spPr/>
      <dgm:t>
        <a:bodyPr/>
        <a:lstStyle/>
        <a:p>
          <a:endParaRPr kumimoji="1" lang="ja-JP" altLang="en-US"/>
        </a:p>
      </dgm:t>
    </dgm:pt>
    <dgm:pt modelId="{3B0ECA3B-1549-4A3E-B572-B4281E397FC0}" type="pres">
      <dgm:prSet presAssocID="{9E41F8A7-99C2-4C46-925C-5A060CE9FC5C}" presName="descendantText" presStyleLbl="alignAccFollowNode1" presStyleIdx="1" presStyleCnt="3">
        <dgm:presLayoutVars>
          <dgm:bulletEnabled val="1"/>
        </dgm:presLayoutVars>
      </dgm:prSet>
      <dgm:spPr/>
      <dgm:t>
        <a:bodyPr/>
        <a:lstStyle/>
        <a:p>
          <a:endParaRPr kumimoji="1" lang="ja-JP" altLang="en-US"/>
        </a:p>
      </dgm:t>
    </dgm:pt>
    <dgm:pt modelId="{347F5401-D3BB-4AB5-811D-300622709550}" type="pres">
      <dgm:prSet presAssocID="{B0EA3BE0-F713-40DC-9B6C-DE36359BCC0D}" presName="sp" presStyleCnt="0"/>
      <dgm:spPr/>
    </dgm:pt>
    <dgm:pt modelId="{E571D40F-0C4F-4B6C-88BA-5B7D843EAF60}" type="pres">
      <dgm:prSet presAssocID="{02ED9F40-0FE0-44B6-99FA-620262CBD9FC}" presName="linNode" presStyleCnt="0"/>
      <dgm:spPr/>
    </dgm:pt>
    <dgm:pt modelId="{5D98370D-96E8-4882-A68C-B2635F4B9EDB}" type="pres">
      <dgm:prSet presAssocID="{02ED9F40-0FE0-44B6-99FA-620262CBD9FC}" presName="parentText" presStyleLbl="node1" presStyleIdx="2" presStyleCnt="3" custScaleX="50503">
        <dgm:presLayoutVars>
          <dgm:chMax val="1"/>
          <dgm:bulletEnabled val="1"/>
        </dgm:presLayoutVars>
      </dgm:prSet>
      <dgm:spPr/>
      <dgm:t>
        <a:bodyPr/>
        <a:lstStyle/>
        <a:p>
          <a:endParaRPr kumimoji="1" lang="ja-JP" altLang="en-US"/>
        </a:p>
      </dgm:t>
    </dgm:pt>
    <dgm:pt modelId="{B091294B-A801-48D9-94BE-6E54DFBB124A}" type="pres">
      <dgm:prSet presAssocID="{02ED9F40-0FE0-44B6-99FA-620262CBD9FC}" presName="descendantText" presStyleLbl="alignAccFollowNode1" presStyleIdx="2" presStyleCnt="3" custScaleX="95252">
        <dgm:presLayoutVars>
          <dgm:bulletEnabled val="1"/>
        </dgm:presLayoutVars>
      </dgm:prSet>
      <dgm:spPr/>
      <dgm:t>
        <a:bodyPr/>
        <a:lstStyle/>
        <a:p>
          <a:endParaRPr kumimoji="1" lang="ja-JP" altLang="en-US"/>
        </a:p>
      </dgm:t>
    </dgm:pt>
  </dgm:ptLst>
  <dgm:cxnLst>
    <dgm:cxn modelId="{A586E2A2-52CE-4CCD-B9AB-284F402E3254}" srcId="{02ED9F40-0FE0-44B6-99FA-620262CBD9FC}" destId="{14BF1E04-F74B-4DC0-8A1D-52E42ECEBB77}" srcOrd="0" destOrd="0" parTransId="{4C0871C7-B215-4833-8377-1D6BEC6C0E05}" sibTransId="{D8D76F15-62A8-4D30-9109-230ED2E5C4BE}"/>
    <dgm:cxn modelId="{DA981411-7562-462E-AAA1-E4C5B2BD607F}" type="presOf" srcId="{14BF1E04-F74B-4DC0-8A1D-52E42ECEBB77}" destId="{B091294B-A801-48D9-94BE-6E54DFBB124A}" srcOrd="0" destOrd="0" presId="urn:microsoft.com/office/officeart/2005/8/layout/vList5"/>
    <dgm:cxn modelId="{D515E00A-4BAA-4944-9941-394716398A9D}" type="presOf" srcId="{02ED9F40-0FE0-44B6-99FA-620262CBD9FC}" destId="{5D98370D-96E8-4882-A68C-B2635F4B9EDB}" srcOrd="0" destOrd="0" presId="urn:microsoft.com/office/officeart/2005/8/layout/vList5"/>
    <dgm:cxn modelId="{7513C66B-541D-48CA-B7E6-6F42D7588AB5}" srcId="{C06D1C38-C4F5-4637-868C-31EC6492398C}" destId="{9E41F8A7-99C2-4C46-925C-5A060CE9FC5C}" srcOrd="1" destOrd="0" parTransId="{E1B11021-A95D-40F7-B712-E4BA65DC68DB}" sibTransId="{B0EA3BE0-F713-40DC-9B6C-DE36359BCC0D}"/>
    <dgm:cxn modelId="{28F0E75F-F48D-49F2-AA05-21670F0EFB87}" type="presOf" srcId="{F7E79A7D-5D80-4A64-BA83-07FAB856F44C}" destId="{3B0ECA3B-1549-4A3E-B572-B4281E397FC0}" srcOrd="0" destOrd="0" presId="urn:microsoft.com/office/officeart/2005/8/layout/vList5"/>
    <dgm:cxn modelId="{1E5FCF77-468D-45A8-AF13-B1A549E60B24}" srcId="{9E41F8A7-99C2-4C46-925C-5A060CE9FC5C}" destId="{F7E79A7D-5D80-4A64-BA83-07FAB856F44C}" srcOrd="0" destOrd="0" parTransId="{123B41A6-97C8-47FD-8936-EBBD51E0DB31}" sibTransId="{17330714-CE86-44EE-87DF-007B225B8B69}"/>
    <dgm:cxn modelId="{05FAD8DE-B29B-4CDA-A0F9-9CF8DE47D16E}" srcId="{9E41F8A7-99C2-4C46-925C-5A060CE9FC5C}" destId="{E7300A56-A74E-473E-8146-BB55AF4422DD}" srcOrd="1" destOrd="0" parTransId="{BA3B19FE-D66A-464C-80C0-4A8FC4C3CCD1}" sibTransId="{7425A437-9338-4597-9ACC-A795C8889E8C}"/>
    <dgm:cxn modelId="{419D4486-4B6D-4479-B73B-C14CB7BF08F2}" type="presOf" srcId="{9E41F8A7-99C2-4C46-925C-5A060CE9FC5C}" destId="{88AAFE28-D277-4589-A813-46F23DC20F81}" srcOrd="0" destOrd="0" presId="urn:microsoft.com/office/officeart/2005/8/layout/vList5"/>
    <dgm:cxn modelId="{2E71A589-10DA-4E52-8F3F-570050B03705}" srcId="{311D965B-D0EA-4916-8723-F85FDAE4C3E5}" destId="{5B6305F4-590B-458C-815C-E21F16A7E981}" srcOrd="0" destOrd="0" parTransId="{F8B22A9A-B91F-4E62-ABFD-F486C50887CF}" sibTransId="{FB859315-950A-46FB-88B6-023C844B1124}"/>
    <dgm:cxn modelId="{3A89A891-CF05-4D79-9956-BF8053CA6D3A}" type="presOf" srcId="{311D965B-D0EA-4916-8723-F85FDAE4C3E5}" destId="{705EFC24-F8CE-4218-9DF2-7AD937BF252B}" srcOrd="0" destOrd="0" presId="urn:microsoft.com/office/officeart/2005/8/layout/vList5"/>
    <dgm:cxn modelId="{7C5EB5B9-3EA4-4CCF-9185-6F796ADF086A}" srcId="{C06D1C38-C4F5-4637-868C-31EC6492398C}" destId="{02ED9F40-0FE0-44B6-99FA-620262CBD9FC}" srcOrd="2" destOrd="0" parTransId="{02D685F5-35AE-4010-B258-D7348F2F2CA8}" sibTransId="{1FA67114-2A33-4D1A-ACDD-773246A2DC5E}"/>
    <dgm:cxn modelId="{FFB44472-A41A-4AD1-B032-7395663CBE99}" type="presOf" srcId="{5B6305F4-590B-458C-815C-E21F16A7E981}" destId="{2540BACA-91FD-4312-A7A3-B0EF04AD47B4}" srcOrd="0" destOrd="0" presId="urn:microsoft.com/office/officeart/2005/8/layout/vList5"/>
    <dgm:cxn modelId="{29981FCD-A1A3-4455-B375-E8E6D94AEA3A}" srcId="{C06D1C38-C4F5-4637-868C-31EC6492398C}" destId="{311D965B-D0EA-4916-8723-F85FDAE4C3E5}" srcOrd="0" destOrd="0" parTransId="{021784A7-98A3-42F5-B7BE-BF0554A3F156}" sibTransId="{5C081CFF-AAA3-49EA-A411-C2F24DFD069B}"/>
    <dgm:cxn modelId="{1AF0690B-7EFD-49E4-B3B8-725F128C9349}" type="presOf" srcId="{C06D1C38-C4F5-4637-868C-31EC6492398C}" destId="{462593F2-FF48-475E-8D7F-198994A0E23A}" srcOrd="0" destOrd="0" presId="urn:microsoft.com/office/officeart/2005/8/layout/vList5"/>
    <dgm:cxn modelId="{3FBBEC61-98F2-49ED-9C5C-283AED34DFE0}" type="presOf" srcId="{E7300A56-A74E-473E-8146-BB55AF4422DD}" destId="{3B0ECA3B-1549-4A3E-B572-B4281E397FC0}" srcOrd="0" destOrd="1" presId="urn:microsoft.com/office/officeart/2005/8/layout/vList5"/>
    <dgm:cxn modelId="{820BBA3B-D5A4-44EE-8BDB-2CD52D8FE919}" type="presParOf" srcId="{462593F2-FF48-475E-8D7F-198994A0E23A}" destId="{2D0DDEF0-8416-4A9E-A5D3-1E19AE57B8F6}" srcOrd="0" destOrd="0" presId="urn:microsoft.com/office/officeart/2005/8/layout/vList5"/>
    <dgm:cxn modelId="{D32ADABB-B727-47C1-8E06-D609A42F1998}" type="presParOf" srcId="{2D0DDEF0-8416-4A9E-A5D3-1E19AE57B8F6}" destId="{705EFC24-F8CE-4218-9DF2-7AD937BF252B}" srcOrd="0" destOrd="0" presId="urn:microsoft.com/office/officeart/2005/8/layout/vList5"/>
    <dgm:cxn modelId="{E729AFF7-0121-4C08-BD30-666B1CCFDA01}" type="presParOf" srcId="{2D0DDEF0-8416-4A9E-A5D3-1E19AE57B8F6}" destId="{2540BACA-91FD-4312-A7A3-B0EF04AD47B4}" srcOrd="1" destOrd="0" presId="urn:microsoft.com/office/officeart/2005/8/layout/vList5"/>
    <dgm:cxn modelId="{6F49D24F-8B30-4FE3-889F-63062BD18BB4}" type="presParOf" srcId="{462593F2-FF48-475E-8D7F-198994A0E23A}" destId="{958B7124-B47C-4C48-A7E1-7466DCB54CD2}" srcOrd="1" destOrd="0" presId="urn:microsoft.com/office/officeart/2005/8/layout/vList5"/>
    <dgm:cxn modelId="{8CC89FF3-7E12-4579-B0DC-7D53A2609D27}" type="presParOf" srcId="{462593F2-FF48-475E-8D7F-198994A0E23A}" destId="{713AF15D-7FFE-4BC3-B470-427949407A3B}" srcOrd="2" destOrd="0" presId="urn:microsoft.com/office/officeart/2005/8/layout/vList5"/>
    <dgm:cxn modelId="{A51D5E2A-8EED-47DA-825C-981D95D8A71E}" type="presParOf" srcId="{713AF15D-7FFE-4BC3-B470-427949407A3B}" destId="{88AAFE28-D277-4589-A813-46F23DC20F81}" srcOrd="0" destOrd="0" presId="urn:microsoft.com/office/officeart/2005/8/layout/vList5"/>
    <dgm:cxn modelId="{1C4AAA57-70AB-45C2-9029-B2BA3C82CBBA}" type="presParOf" srcId="{713AF15D-7FFE-4BC3-B470-427949407A3B}" destId="{3B0ECA3B-1549-4A3E-B572-B4281E397FC0}" srcOrd="1" destOrd="0" presId="urn:microsoft.com/office/officeart/2005/8/layout/vList5"/>
    <dgm:cxn modelId="{BA925413-508A-4EC7-9FBF-BFEE10C271C2}" type="presParOf" srcId="{462593F2-FF48-475E-8D7F-198994A0E23A}" destId="{347F5401-D3BB-4AB5-811D-300622709550}" srcOrd="3" destOrd="0" presId="urn:microsoft.com/office/officeart/2005/8/layout/vList5"/>
    <dgm:cxn modelId="{C17312F2-23EA-4583-833D-647D5FB9B36F}" type="presParOf" srcId="{462593F2-FF48-475E-8D7F-198994A0E23A}" destId="{E571D40F-0C4F-4B6C-88BA-5B7D843EAF60}" srcOrd="4" destOrd="0" presId="urn:microsoft.com/office/officeart/2005/8/layout/vList5"/>
    <dgm:cxn modelId="{717CDD23-B913-43B7-9F13-4CFB4E33E7D3}" type="presParOf" srcId="{E571D40F-0C4F-4B6C-88BA-5B7D843EAF60}" destId="{5D98370D-96E8-4882-A68C-B2635F4B9EDB}" srcOrd="0" destOrd="0" presId="urn:microsoft.com/office/officeart/2005/8/layout/vList5"/>
    <dgm:cxn modelId="{B186AC23-20D8-4F10-99C4-C22B1555FC8F}" type="presParOf" srcId="{E571D40F-0C4F-4B6C-88BA-5B7D843EAF60}" destId="{B091294B-A801-48D9-94BE-6E54DFBB124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07D9C2-D62F-4539-9112-C49825080F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8B9B9B94-F322-488B-BDD6-8081059F705C}">
      <dgm:prSet phldrT="[テキスト]"/>
      <dgm:spPr/>
      <dgm:t>
        <a:bodyPr/>
        <a:lstStyle/>
        <a:p>
          <a:r>
            <a:rPr kumimoji="1" lang="ja-JP" altLang="en-US" b="0" dirty="0">
              <a:solidFill>
                <a:srgbClr val="000000"/>
              </a:solidFill>
            </a:rPr>
            <a:t>障害者総合支援法</a:t>
          </a:r>
        </a:p>
      </dgm:t>
    </dgm:pt>
    <dgm:pt modelId="{386ACFFC-57F6-45FE-A06E-ADBB0888AA56}" type="parTrans" cxnId="{FB749492-86C5-43D3-A9AD-EB04BB18B03F}">
      <dgm:prSet/>
      <dgm:spPr/>
      <dgm:t>
        <a:bodyPr/>
        <a:lstStyle/>
        <a:p>
          <a:endParaRPr kumimoji="1" lang="ja-JP" altLang="en-US"/>
        </a:p>
      </dgm:t>
    </dgm:pt>
    <dgm:pt modelId="{4ADA8FD0-1FCC-4575-BEAE-C9BCAF5987F3}" type="sibTrans" cxnId="{FB749492-86C5-43D3-A9AD-EB04BB18B03F}">
      <dgm:prSet/>
      <dgm:spPr/>
      <dgm:t>
        <a:bodyPr/>
        <a:lstStyle/>
        <a:p>
          <a:endParaRPr kumimoji="1" lang="ja-JP" altLang="en-US"/>
        </a:p>
      </dgm:t>
    </dgm:pt>
    <dgm:pt modelId="{897F1256-D52F-42F4-964E-4592048D4591}">
      <dgm:prSet phldrT="[テキスト]"/>
      <dgm:spPr/>
      <dgm:t>
        <a:bodyPr/>
        <a:lstStyle/>
        <a:p>
          <a:r>
            <a:rPr kumimoji="1" lang="ja-JP" altLang="en-US" dirty="0">
              <a:solidFill>
                <a:srgbClr val="000000"/>
              </a:solidFill>
            </a:rPr>
            <a:t>介護給付</a:t>
          </a:r>
        </a:p>
      </dgm:t>
    </dgm:pt>
    <dgm:pt modelId="{5374F168-1943-403F-B0E8-7E302E274417}" type="parTrans" cxnId="{DCB6EEE1-D23E-4A29-B423-9D05BE6F0F5F}">
      <dgm:prSet/>
      <dgm:spPr/>
      <dgm:t>
        <a:bodyPr/>
        <a:lstStyle/>
        <a:p>
          <a:endParaRPr kumimoji="1" lang="ja-JP" altLang="en-US"/>
        </a:p>
      </dgm:t>
    </dgm:pt>
    <dgm:pt modelId="{9A703DE2-BA05-47E3-BE0B-CEBB852AFA10}" type="sibTrans" cxnId="{DCB6EEE1-D23E-4A29-B423-9D05BE6F0F5F}">
      <dgm:prSet/>
      <dgm:spPr/>
      <dgm:t>
        <a:bodyPr/>
        <a:lstStyle/>
        <a:p>
          <a:endParaRPr kumimoji="1" lang="ja-JP" altLang="en-US"/>
        </a:p>
      </dgm:t>
    </dgm:pt>
    <dgm:pt modelId="{6EFBF9CF-0EF9-47A4-A6C2-EF444943C44E}">
      <dgm:prSet phldrT="[テキスト]"/>
      <dgm:spPr/>
      <dgm:t>
        <a:bodyPr/>
        <a:lstStyle/>
        <a:p>
          <a:r>
            <a:rPr kumimoji="1" lang="ja-JP" altLang="en-US" dirty="0">
              <a:solidFill>
                <a:srgbClr val="000000"/>
              </a:solidFill>
            </a:rPr>
            <a:t>地域生活支援事業</a:t>
          </a:r>
        </a:p>
      </dgm:t>
    </dgm:pt>
    <dgm:pt modelId="{6C027EAE-BD5A-4BBE-97AF-9F7B94B9D496}" type="parTrans" cxnId="{1B527DA0-8339-406A-99AC-2762EE3C34CA}">
      <dgm:prSet/>
      <dgm:spPr/>
      <dgm:t>
        <a:bodyPr/>
        <a:lstStyle/>
        <a:p>
          <a:endParaRPr kumimoji="1" lang="ja-JP" altLang="en-US"/>
        </a:p>
      </dgm:t>
    </dgm:pt>
    <dgm:pt modelId="{62E6E4E9-6092-4E26-90C6-B1EF4ECC4E98}" type="sibTrans" cxnId="{1B527DA0-8339-406A-99AC-2762EE3C34CA}">
      <dgm:prSet/>
      <dgm:spPr/>
      <dgm:t>
        <a:bodyPr/>
        <a:lstStyle/>
        <a:p>
          <a:endParaRPr kumimoji="1" lang="ja-JP" altLang="en-US"/>
        </a:p>
      </dgm:t>
    </dgm:pt>
    <dgm:pt modelId="{AB8797C9-8198-4701-8D47-0F608F096DE9}">
      <dgm:prSet/>
      <dgm:spPr/>
      <dgm:t>
        <a:bodyPr/>
        <a:lstStyle/>
        <a:p>
          <a:r>
            <a:rPr kumimoji="1" lang="ja-JP" altLang="en-US" dirty="0">
              <a:solidFill>
                <a:srgbClr val="000000"/>
              </a:solidFill>
            </a:rPr>
            <a:t>訓練等給付</a:t>
          </a:r>
        </a:p>
      </dgm:t>
    </dgm:pt>
    <dgm:pt modelId="{FE114F0C-E36E-43E7-AB14-13B7BD3E1280}" type="parTrans" cxnId="{6D84049D-F997-4B33-8189-A8D2C747FDFF}">
      <dgm:prSet/>
      <dgm:spPr/>
      <dgm:t>
        <a:bodyPr/>
        <a:lstStyle/>
        <a:p>
          <a:endParaRPr kumimoji="1" lang="ja-JP" altLang="en-US"/>
        </a:p>
      </dgm:t>
    </dgm:pt>
    <dgm:pt modelId="{074A864E-E08F-4B47-A8D8-722ADE357A6C}" type="sibTrans" cxnId="{6D84049D-F997-4B33-8189-A8D2C747FDFF}">
      <dgm:prSet/>
      <dgm:spPr/>
      <dgm:t>
        <a:bodyPr/>
        <a:lstStyle/>
        <a:p>
          <a:endParaRPr kumimoji="1" lang="ja-JP" altLang="en-US"/>
        </a:p>
      </dgm:t>
    </dgm:pt>
    <dgm:pt modelId="{A55BC54F-355D-494B-9E7B-9886B92C2827}">
      <dgm:prSet/>
      <dgm:spPr/>
      <dgm:t>
        <a:bodyPr/>
        <a:lstStyle/>
        <a:p>
          <a:r>
            <a:rPr kumimoji="1" lang="ja-JP" altLang="en-US" dirty="0">
              <a:solidFill>
                <a:srgbClr val="000000"/>
              </a:solidFill>
            </a:rPr>
            <a:t>自立訓練</a:t>
          </a:r>
        </a:p>
      </dgm:t>
    </dgm:pt>
    <dgm:pt modelId="{C2F1E6F5-63CB-4721-8634-D2A52F819421}" type="parTrans" cxnId="{F90C2198-B658-4C10-BF75-46644C217210}">
      <dgm:prSet/>
      <dgm:spPr/>
      <dgm:t>
        <a:bodyPr/>
        <a:lstStyle/>
        <a:p>
          <a:endParaRPr kumimoji="1" lang="ja-JP" altLang="en-US"/>
        </a:p>
      </dgm:t>
    </dgm:pt>
    <dgm:pt modelId="{11FDE1CA-ED3C-4800-8BB0-F21143659F6C}" type="sibTrans" cxnId="{F90C2198-B658-4C10-BF75-46644C217210}">
      <dgm:prSet/>
      <dgm:spPr/>
      <dgm:t>
        <a:bodyPr/>
        <a:lstStyle/>
        <a:p>
          <a:endParaRPr kumimoji="1" lang="ja-JP" altLang="en-US"/>
        </a:p>
      </dgm:t>
    </dgm:pt>
    <dgm:pt modelId="{A7F231E8-D9DF-4954-8D34-77FBD3A6BEE0}">
      <dgm:prSet/>
      <dgm:spPr/>
      <dgm:t>
        <a:bodyPr/>
        <a:lstStyle/>
        <a:p>
          <a:r>
            <a:rPr kumimoji="1" lang="ja-JP" altLang="en-US" dirty="0">
              <a:solidFill>
                <a:srgbClr val="000000"/>
              </a:solidFill>
            </a:rPr>
            <a:t>就労移行支援</a:t>
          </a:r>
        </a:p>
      </dgm:t>
    </dgm:pt>
    <dgm:pt modelId="{D164B613-F222-4058-8F17-3A92B6F754BC}" type="parTrans" cxnId="{26275129-E5D6-481E-AE07-812CA6646595}">
      <dgm:prSet/>
      <dgm:spPr/>
      <dgm:t>
        <a:bodyPr/>
        <a:lstStyle/>
        <a:p>
          <a:endParaRPr kumimoji="1" lang="ja-JP" altLang="en-US"/>
        </a:p>
      </dgm:t>
    </dgm:pt>
    <dgm:pt modelId="{0737F42C-A84C-4AB4-A12F-E2C7D2EB3D6E}" type="sibTrans" cxnId="{26275129-E5D6-481E-AE07-812CA6646595}">
      <dgm:prSet/>
      <dgm:spPr/>
      <dgm:t>
        <a:bodyPr/>
        <a:lstStyle/>
        <a:p>
          <a:endParaRPr kumimoji="1" lang="ja-JP" altLang="en-US"/>
        </a:p>
      </dgm:t>
    </dgm:pt>
    <dgm:pt modelId="{7BB76CD9-80F9-4A31-B398-4E9C574716B8}">
      <dgm:prSet/>
      <dgm:spPr/>
      <dgm:t>
        <a:bodyPr/>
        <a:lstStyle/>
        <a:p>
          <a:r>
            <a:rPr kumimoji="1" lang="ja-JP" altLang="en-US" dirty="0">
              <a:solidFill>
                <a:srgbClr val="000000"/>
              </a:solidFill>
            </a:rPr>
            <a:t>就労継続支援</a:t>
          </a:r>
        </a:p>
      </dgm:t>
    </dgm:pt>
    <dgm:pt modelId="{AD335CC8-CB20-497A-9ECF-E275BF4FF2AF}" type="parTrans" cxnId="{D8267DA8-A6BB-48F4-B625-1ADD704830A8}">
      <dgm:prSet/>
      <dgm:spPr/>
      <dgm:t>
        <a:bodyPr/>
        <a:lstStyle/>
        <a:p>
          <a:endParaRPr kumimoji="1" lang="ja-JP" altLang="en-US"/>
        </a:p>
      </dgm:t>
    </dgm:pt>
    <dgm:pt modelId="{4CEF099A-0545-46EB-8888-2491E7126C20}" type="sibTrans" cxnId="{D8267DA8-A6BB-48F4-B625-1ADD704830A8}">
      <dgm:prSet/>
      <dgm:spPr/>
      <dgm:t>
        <a:bodyPr/>
        <a:lstStyle/>
        <a:p>
          <a:endParaRPr kumimoji="1" lang="ja-JP" altLang="en-US"/>
        </a:p>
      </dgm:t>
    </dgm:pt>
    <dgm:pt modelId="{BD944D55-C9D2-4139-8CB0-A96A50EA2422}">
      <dgm:prSet/>
      <dgm:spPr/>
      <dgm:t>
        <a:bodyPr/>
        <a:lstStyle/>
        <a:p>
          <a:r>
            <a:rPr kumimoji="1" lang="ja-JP" altLang="en-US" dirty="0">
              <a:solidFill>
                <a:srgbClr val="000000"/>
              </a:solidFill>
            </a:rPr>
            <a:t>Ｂ型</a:t>
          </a:r>
        </a:p>
      </dgm:t>
    </dgm:pt>
    <dgm:pt modelId="{2D8F72E6-167E-4E69-9450-838CA800B306}" type="parTrans" cxnId="{25376581-9956-47CE-A240-EF017CC7F6ED}">
      <dgm:prSet/>
      <dgm:spPr/>
      <dgm:t>
        <a:bodyPr/>
        <a:lstStyle/>
        <a:p>
          <a:endParaRPr kumimoji="1" lang="ja-JP" altLang="en-US"/>
        </a:p>
      </dgm:t>
    </dgm:pt>
    <dgm:pt modelId="{CE3FA22E-7687-4A5A-84D9-B743C639FE18}" type="sibTrans" cxnId="{25376581-9956-47CE-A240-EF017CC7F6ED}">
      <dgm:prSet/>
      <dgm:spPr/>
      <dgm:t>
        <a:bodyPr/>
        <a:lstStyle/>
        <a:p>
          <a:endParaRPr kumimoji="1" lang="ja-JP" altLang="en-US"/>
        </a:p>
      </dgm:t>
    </dgm:pt>
    <dgm:pt modelId="{C866ACDC-340F-4BFA-934A-A75814ED11B8}">
      <dgm:prSet/>
      <dgm:spPr/>
      <dgm:t>
        <a:bodyPr/>
        <a:lstStyle/>
        <a:p>
          <a:r>
            <a:rPr kumimoji="1" lang="ja-JP" altLang="en-US" dirty="0">
              <a:solidFill>
                <a:srgbClr val="000000"/>
              </a:solidFill>
            </a:rPr>
            <a:t>Ａ型</a:t>
          </a:r>
        </a:p>
      </dgm:t>
    </dgm:pt>
    <dgm:pt modelId="{51C02C99-B82E-4782-94C6-A07FB2788C2D}" type="parTrans" cxnId="{40F7FCC5-0B3F-430C-A0ED-41C3D893D5A5}">
      <dgm:prSet/>
      <dgm:spPr/>
      <dgm:t>
        <a:bodyPr/>
        <a:lstStyle/>
        <a:p>
          <a:endParaRPr kumimoji="1" lang="ja-JP" altLang="en-US"/>
        </a:p>
      </dgm:t>
    </dgm:pt>
    <dgm:pt modelId="{F5C789AA-E47C-407A-99F5-37A01DE0F4CD}" type="sibTrans" cxnId="{40F7FCC5-0B3F-430C-A0ED-41C3D893D5A5}">
      <dgm:prSet/>
      <dgm:spPr/>
      <dgm:t>
        <a:bodyPr/>
        <a:lstStyle/>
        <a:p>
          <a:endParaRPr kumimoji="1" lang="ja-JP" altLang="en-US"/>
        </a:p>
      </dgm:t>
    </dgm:pt>
    <dgm:pt modelId="{B0DBBE9C-968A-46AD-A5FB-59DAC01C3183}" type="pres">
      <dgm:prSet presAssocID="{0707D9C2-D62F-4539-9112-C49825080FF2}" presName="diagram" presStyleCnt="0">
        <dgm:presLayoutVars>
          <dgm:chPref val="1"/>
          <dgm:dir/>
          <dgm:animOne val="branch"/>
          <dgm:animLvl val="lvl"/>
          <dgm:resizeHandles val="exact"/>
        </dgm:presLayoutVars>
      </dgm:prSet>
      <dgm:spPr/>
      <dgm:t>
        <a:bodyPr/>
        <a:lstStyle/>
        <a:p>
          <a:endParaRPr kumimoji="1" lang="ja-JP" altLang="en-US"/>
        </a:p>
      </dgm:t>
    </dgm:pt>
    <dgm:pt modelId="{D10A28FA-AAF6-4118-B1AA-B7D22E93FD23}" type="pres">
      <dgm:prSet presAssocID="{8B9B9B94-F322-488B-BDD6-8081059F705C}" presName="root1" presStyleCnt="0"/>
      <dgm:spPr/>
    </dgm:pt>
    <dgm:pt modelId="{AD6AE658-04D9-4A9D-972A-6665924C6A1E}" type="pres">
      <dgm:prSet presAssocID="{8B9B9B94-F322-488B-BDD6-8081059F705C}" presName="LevelOneTextNode" presStyleLbl="node0" presStyleIdx="0" presStyleCnt="1" custLinFactNeighborX="643">
        <dgm:presLayoutVars>
          <dgm:chPref val="3"/>
        </dgm:presLayoutVars>
      </dgm:prSet>
      <dgm:spPr/>
      <dgm:t>
        <a:bodyPr/>
        <a:lstStyle/>
        <a:p>
          <a:endParaRPr kumimoji="1" lang="ja-JP" altLang="en-US"/>
        </a:p>
      </dgm:t>
    </dgm:pt>
    <dgm:pt modelId="{7122B48F-5F29-465E-A996-F8DFE46E8831}" type="pres">
      <dgm:prSet presAssocID="{8B9B9B94-F322-488B-BDD6-8081059F705C}" presName="level2hierChild" presStyleCnt="0"/>
      <dgm:spPr/>
    </dgm:pt>
    <dgm:pt modelId="{9B03A22E-2DCC-4F10-A268-CE5C844D2771}" type="pres">
      <dgm:prSet presAssocID="{5374F168-1943-403F-B0E8-7E302E274417}" presName="conn2-1" presStyleLbl="parChTrans1D2" presStyleIdx="0" presStyleCnt="3"/>
      <dgm:spPr/>
      <dgm:t>
        <a:bodyPr/>
        <a:lstStyle/>
        <a:p>
          <a:endParaRPr kumimoji="1" lang="ja-JP" altLang="en-US"/>
        </a:p>
      </dgm:t>
    </dgm:pt>
    <dgm:pt modelId="{0BFE4E43-FA92-4F51-8E0A-EDC378724CBE}" type="pres">
      <dgm:prSet presAssocID="{5374F168-1943-403F-B0E8-7E302E274417}" presName="connTx" presStyleLbl="parChTrans1D2" presStyleIdx="0" presStyleCnt="3"/>
      <dgm:spPr/>
      <dgm:t>
        <a:bodyPr/>
        <a:lstStyle/>
        <a:p>
          <a:endParaRPr kumimoji="1" lang="ja-JP" altLang="en-US"/>
        </a:p>
      </dgm:t>
    </dgm:pt>
    <dgm:pt modelId="{ADEC0BCF-439D-43AA-82B0-235C1C443E67}" type="pres">
      <dgm:prSet presAssocID="{897F1256-D52F-42F4-964E-4592048D4591}" presName="root2" presStyleCnt="0"/>
      <dgm:spPr/>
    </dgm:pt>
    <dgm:pt modelId="{E9C4B973-572F-483F-8A76-891E63F2810C}" type="pres">
      <dgm:prSet presAssocID="{897F1256-D52F-42F4-964E-4592048D4591}" presName="LevelTwoTextNode" presStyleLbl="node2" presStyleIdx="0" presStyleCnt="3">
        <dgm:presLayoutVars>
          <dgm:chPref val="3"/>
        </dgm:presLayoutVars>
      </dgm:prSet>
      <dgm:spPr/>
      <dgm:t>
        <a:bodyPr/>
        <a:lstStyle/>
        <a:p>
          <a:endParaRPr kumimoji="1" lang="ja-JP" altLang="en-US"/>
        </a:p>
      </dgm:t>
    </dgm:pt>
    <dgm:pt modelId="{E486A122-192E-4B9F-9B32-257C768C90F5}" type="pres">
      <dgm:prSet presAssocID="{897F1256-D52F-42F4-964E-4592048D4591}" presName="level3hierChild" presStyleCnt="0"/>
      <dgm:spPr/>
    </dgm:pt>
    <dgm:pt modelId="{CBF41E3C-4007-420F-8D72-C891365AC8B9}" type="pres">
      <dgm:prSet presAssocID="{FE114F0C-E36E-43E7-AB14-13B7BD3E1280}" presName="conn2-1" presStyleLbl="parChTrans1D2" presStyleIdx="1" presStyleCnt="3"/>
      <dgm:spPr/>
      <dgm:t>
        <a:bodyPr/>
        <a:lstStyle/>
        <a:p>
          <a:endParaRPr kumimoji="1" lang="ja-JP" altLang="en-US"/>
        </a:p>
      </dgm:t>
    </dgm:pt>
    <dgm:pt modelId="{9B0A7BFB-D38C-4E64-88CE-34AA91B5C63A}" type="pres">
      <dgm:prSet presAssocID="{FE114F0C-E36E-43E7-AB14-13B7BD3E1280}" presName="connTx" presStyleLbl="parChTrans1D2" presStyleIdx="1" presStyleCnt="3"/>
      <dgm:spPr/>
      <dgm:t>
        <a:bodyPr/>
        <a:lstStyle/>
        <a:p>
          <a:endParaRPr kumimoji="1" lang="ja-JP" altLang="en-US"/>
        </a:p>
      </dgm:t>
    </dgm:pt>
    <dgm:pt modelId="{B8CFE5B3-F548-4E08-83F0-BC4FFDAAE4F8}" type="pres">
      <dgm:prSet presAssocID="{AB8797C9-8198-4701-8D47-0F608F096DE9}" presName="root2" presStyleCnt="0"/>
      <dgm:spPr/>
    </dgm:pt>
    <dgm:pt modelId="{E885A49A-CC97-473D-B089-B63C216B7924}" type="pres">
      <dgm:prSet presAssocID="{AB8797C9-8198-4701-8D47-0F608F096DE9}" presName="LevelTwoTextNode" presStyleLbl="node2" presStyleIdx="1" presStyleCnt="3">
        <dgm:presLayoutVars>
          <dgm:chPref val="3"/>
        </dgm:presLayoutVars>
      </dgm:prSet>
      <dgm:spPr/>
      <dgm:t>
        <a:bodyPr/>
        <a:lstStyle/>
        <a:p>
          <a:endParaRPr kumimoji="1" lang="ja-JP" altLang="en-US"/>
        </a:p>
      </dgm:t>
    </dgm:pt>
    <dgm:pt modelId="{B16A645E-B166-494D-A524-E340195FCF0B}" type="pres">
      <dgm:prSet presAssocID="{AB8797C9-8198-4701-8D47-0F608F096DE9}" presName="level3hierChild" presStyleCnt="0"/>
      <dgm:spPr/>
    </dgm:pt>
    <dgm:pt modelId="{FC8DC73D-D9E7-471B-AE4C-51586B5E5A89}" type="pres">
      <dgm:prSet presAssocID="{C2F1E6F5-63CB-4721-8634-D2A52F819421}" presName="conn2-1" presStyleLbl="parChTrans1D3" presStyleIdx="0" presStyleCnt="3"/>
      <dgm:spPr/>
      <dgm:t>
        <a:bodyPr/>
        <a:lstStyle/>
        <a:p>
          <a:endParaRPr kumimoji="1" lang="ja-JP" altLang="en-US"/>
        </a:p>
      </dgm:t>
    </dgm:pt>
    <dgm:pt modelId="{62810378-DA07-4A47-8558-98FE0063B362}" type="pres">
      <dgm:prSet presAssocID="{C2F1E6F5-63CB-4721-8634-D2A52F819421}" presName="connTx" presStyleLbl="parChTrans1D3" presStyleIdx="0" presStyleCnt="3"/>
      <dgm:spPr/>
      <dgm:t>
        <a:bodyPr/>
        <a:lstStyle/>
        <a:p>
          <a:endParaRPr kumimoji="1" lang="ja-JP" altLang="en-US"/>
        </a:p>
      </dgm:t>
    </dgm:pt>
    <dgm:pt modelId="{A55181BD-D004-4823-9728-EF28D85CAA3B}" type="pres">
      <dgm:prSet presAssocID="{A55BC54F-355D-494B-9E7B-9886B92C2827}" presName="root2" presStyleCnt="0"/>
      <dgm:spPr/>
    </dgm:pt>
    <dgm:pt modelId="{1E3576A7-1429-4B46-89E6-BC1EC41EECA9}" type="pres">
      <dgm:prSet presAssocID="{A55BC54F-355D-494B-9E7B-9886B92C2827}" presName="LevelTwoTextNode" presStyleLbl="node3" presStyleIdx="0" presStyleCnt="3">
        <dgm:presLayoutVars>
          <dgm:chPref val="3"/>
        </dgm:presLayoutVars>
      </dgm:prSet>
      <dgm:spPr/>
      <dgm:t>
        <a:bodyPr/>
        <a:lstStyle/>
        <a:p>
          <a:endParaRPr kumimoji="1" lang="ja-JP" altLang="en-US"/>
        </a:p>
      </dgm:t>
    </dgm:pt>
    <dgm:pt modelId="{491ADF0D-4CC7-42A5-A77D-226BE25E1FA7}" type="pres">
      <dgm:prSet presAssocID="{A55BC54F-355D-494B-9E7B-9886B92C2827}" presName="level3hierChild" presStyleCnt="0"/>
      <dgm:spPr/>
    </dgm:pt>
    <dgm:pt modelId="{3CC4DA06-A5FA-4076-BF31-9884C153CC75}" type="pres">
      <dgm:prSet presAssocID="{D164B613-F222-4058-8F17-3A92B6F754BC}" presName="conn2-1" presStyleLbl="parChTrans1D3" presStyleIdx="1" presStyleCnt="3"/>
      <dgm:spPr/>
      <dgm:t>
        <a:bodyPr/>
        <a:lstStyle/>
        <a:p>
          <a:endParaRPr kumimoji="1" lang="ja-JP" altLang="en-US"/>
        </a:p>
      </dgm:t>
    </dgm:pt>
    <dgm:pt modelId="{6561EECF-1BC0-4301-855B-7645577FCA06}" type="pres">
      <dgm:prSet presAssocID="{D164B613-F222-4058-8F17-3A92B6F754BC}" presName="connTx" presStyleLbl="parChTrans1D3" presStyleIdx="1" presStyleCnt="3"/>
      <dgm:spPr/>
      <dgm:t>
        <a:bodyPr/>
        <a:lstStyle/>
        <a:p>
          <a:endParaRPr kumimoji="1" lang="ja-JP" altLang="en-US"/>
        </a:p>
      </dgm:t>
    </dgm:pt>
    <dgm:pt modelId="{5927A318-FF31-41A4-952A-C2766D230CF9}" type="pres">
      <dgm:prSet presAssocID="{A7F231E8-D9DF-4954-8D34-77FBD3A6BEE0}" presName="root2" presStyleCnt="0"/>
      <dgm:spPr/>
    </dgm:pt>
    <dgm:pt modelId="{B42072DF-A9C1-4F40-AD08-F5C48012E4AD}" type="pres">
      <dgm:prSet presAssocID="{A7F231E8-D9DF-4954-8D34-77FBD3A6BEE0}" presName="LevelTwoTextNode" presStyleLbl="node3" presStyleIdx="1" presStyleCnt="3">
        <dgm:presLayoutVars>
          <dgm:chPref val="3"/>
        </dgm:presLayoutVars>
      </dgm:prSet>
      <dgm:spPr/>
      <dgm:t>
        <a:bodyPr/>
        <a:lstStyle/>
        <a:p>
          <a:endParaRPr kumimoji="1" lang="ja-JP" altLang="en-US"/>
        </a:p>
      </dgm:t>
    </dgm:pt>
    <dgm:pt modelId="{5FCFFBDE-F865-476C-91DB-BEB425AAE4BA}" type="pres">
      <dgm:prSet presAssocID="{A7F231E8-D9DF-4954-8D34-77FBD3A6BEE0}" presName="level3hierChild" presStyleCnt="0"/>
      <dgm:spPr/>
    </dgm:pt>
    <dgm:pt modelId="{0626825F-7B43-47AE-860C-3308CD7990CF}" type="pres">
      <dgm:prSet presAssocID="{AD335CC8-CB20-497A-9ECF-E275BF4FF2AF}" presName="conn2-1" presStyleLbl="parChTrans1D3" presStyleIdx="2" presStyleCnt="3"/>
      <dgm:spPr/>
      <dgm:t>
        <a:bodyPr/>
        <a:lstStyle/>
        <a:p>
          <a:endParaRPr kumimoji="1" lang="ja-JP" altLang="en-US"/>
        </a:p>
      </dgm:t>
    </dgm:pt>
    <dgm:pt modelId="{D0EB0D98-642B-41B4-828A-11954AC65C24}" type="pres">
      <dgm:prSet presAssocID="{AD335CC8-CB20-497A-9ECF-E275BF4FF2AF}" presName="connTx" presStyleLbl="parChTrans1D3" presStyleIdx="2" presStyleCnt="3"/>
      <dgm:spPr/>
      <dgm:t>
        <a:bodyPr/>
        <a:lstStyle/>
        <a:p>
          <a:endParaRPr kumimoji="1" lang="ja-JP" altLang="en-US"/>
        </a:p>
      </dgm:t>
    </dgm:pt>
    <dgm:pt modelId="{D5A78C02-A012-4574-913E-F97AD5B442CF}" type="pres">
      <dgm:prSet presAssocID="{7BB76CD9-80F9-4A31-B398-4E9C574716B8}" presName="root2" presStyleCnt="0"/>
      <dgm:spPr/>
    </dgm:pt>
    <dgm:pt modelId="{348F0D4E-AF98-4AB3-93EE-37B3EDA33CAC}" type="pres">
      <dgm:prSet presAssocID="{7BB76CD9-80F9-4A31-B398-4E9C574716B8}" presName="LevelTwoTextNode" presStyleLbl="node3" presStyleIdx="2" presStyleCnt="3">
        <dgm:presLayoutVars>
          <dgm:chPref val="3"/>
        </dgm:presLayoutVars>
      </dgm:prSet>
      <dgm:spPr/>
      <dgm:t>
        <a:bodyPr/>
        <a:lstStyle/>
        <a:p>
          <a:endParaRPr kumimoji="1" lang="ja-JP" altLang="en-US"/>
        </a:p>
      </dgm:t>
    </dgm:pt>
    <dgm:pt modelId="{28A95348-C40C-4FF3-B88F-1E67F7764D6B}" type="pres">
      <dgm:prSet presAssocID="{7BB76CD9-80F9-4A31-B398-4E9C574716B8}" presName="level3hierChild" presStyleCnt="0"/>
      <dgm:spPr/>
    </dgm:pt>
    <dgm:pt modelId="{852396AE-E7A2-493E-8FF8-27160131E0F1}" type="pres">
      <dgm:prSet presAssocID="{51C02C99-B82E-4782-94C6-A07FB2788C2D}" presName="conn2-1" presStyleLbl="parChTrans1D4" presStyleIdx="0" presStyleCnt="2"/>
      <dgm:spPr/>
      <dgm:t>
        <a:bodyPr/>
        <a:lstStyle/>
        <a:p>
          <a:endParaRPr kumimoji="1" lang="ja-JP" altLang="en-US"/>
        </a:p>
      </dgm:t>
    </dgm:pt>
    <dgm:pt modelId="{4FDAC354-70CC-4833-9981-76D83A5F6C7E}" type="pres">
      <dgm:prSet presAssocID="{51C02C99-B82E-4782-94C6-A07FB2788C2D}" presName="connTx" presStyleLbl="parChTrans1D4" presStyleIdx="0" presStyleCnt="2"/>
      <dgm:spPr/>
      <dgm:t>
        <a:bodyPr/>
        <a:lstStyle/>
        <a:p>
          <a:endParaRPr kumimoji="1" lang="ja-JP" altLang="en-US"/>
        </a:p>
      </dgm:t>
    </dgm:pt>
    <dgm:pt modelId="{8437CE35-0FCA-4115-AFC4-EEC0A1B972C8}" type="pres">
      <dgm:prSet presAssocID="{C866ACDC-340F-4BFA-934A-A75814ED11B8}" presName="root2" presStyleCnt="0"/>
      <dgm:spPr/>
    </dgm:pt>
    <dgm:pt modelId="{886130C4-F4F0-42A8-B719-DE843333E2E1}" type="pres">
      <dgm:prSet presAssocID="{C866ACDC-340F-4BFA-934A-A75814ED11B8}" presName="LevelTwoTextNode" presStyleLbl="node4" presStyleIdx="0" presStyleCnt="2">
        <dgm:presLayoutVars>
          <dgm:chPref val="3"/>
        </dgm:presLayoutVars>
      </dgm:prSet>
      <dgm:spPr/>
      <dgm:t>
        <a:bodyPr/>
        <a:lstStyle/>
        <a:p>
          <a:endParaRPr kumimoji="1" lang="ja-JP" altLang="en-US"/>
        </a:p>
      </dgm:t>
    </dgm:pt>
    <dgm:pt modelId="{E2829AB2-730A-4F35-824A-89A0E781AFF9}" type="pres">
      <dgm:prSet presAssocID="{C866ACDC-340F-4BFA-934A-A75814ED11B8}" presName="level3hierChild" presStyleCnt="0"/>
      <dgm:spPr/>
    </dgm:pt>
    <dgm:pt modelId="{F03EDB69-34E0-434D-AFD5-5DC9FBE77754}" type="pres">
      <dgm:prSet presAssocID="{2D8F72E6-167E-4E69-9450-838CA800B306}" presName="conn2-1" presStyleLbl="parChTrans1D4" presStyleIdx="1" presStyleCnt="2"/>
      <dgm:spPr/>
      <dgm:t>
        <a:bodyPr/>
        <a:lstStyle/>
        <a:p>
          <a:endParaRPr kumimoji="1" lang="ja-JP" altLang="en-US"/>
        </a:p>
      </dgm:t>
    </dgm:pt>
    <dgm:pt modelId="{2BF3D462-149A-4794-A6C4-D468300C80EE}" type="pres">
      <dgm:prSet presAssocID="{2D8F72E6-167E-4E69-9450-838CA800B306}" presName="connTx" presStyleLbl="parChTrans1D4" presStyleIdx="1" presStyleCnt="2"/>
      <dgm:spPr/>
      <dgm:t>
        <a:bodyPr/>
        <a:lstStyle/>
        <a:p>
          <a:endParaRPr kumimoji="1" lang="ja-JP" altLang="en-US"/>
        </a:p>
      </dgm:t>
    </dgm:pt>
    <dgm:pt modelId="{8CD0AA85-43CF-4AD2-B2A6-94466004C0AB}" type="pres">
      <dgm:prSet presAssocID="{BD944D55-C9D2-4139-8CB0-A96A50EA2422}" presName="root2" presStyleCnt="0"/>
      <dgm:spPr/>
    </dgm:pt>
    <dgm:pt modelId="{17AAABDD-9704-45A4-AB75-14514C6D171B}" type="pres">
      <dgm:prSet presAssocID="{BD944D55-C9D2-4139-8CB0-A96A50EA2422}" presName="LevelTwoTextNode" presStyleLbl="node4" presStyleIdx="1" presStyleCnt="2">
        <dgm:presLayoutVars>
          <dgm:chPref val="3"/>
        </dgm:presLayoutVars>
      </dgm:prSet>
      <dgm:spPr/>
      <dgm:t>
        <a:bodyPr/>
        <a:lstStyle/>
        <a:p>
          <a:endParaRPr kumimoji="1" lang="ja-JP" altLang="en-US"/>
        </a:p>
      </dgm:t>
    </dgm:pt>
    <dgm:pt modelId="{324F3026-AA46-4962-94D0-1498E843926E}" type="pres">
      <dgm:prSet presAssocID="{BD944D55-C9D2-4139-8CB0-A96A50EA2422}" presName="level3hierChild" presStyleCnt="0"/>
      <dgm:spPr/>
    </dgm:pt>
    <dgm:pt modelId="{1B387A23-2C48-4374-A286-60FAEA011728}" type="pres">
      <dgm:prSet presAssocID="{6C027EAE-BD5A-4BBE-97AF-9F7B94B9D496}" presName="conn2-1" presStyleLbl="parChTrans1D2" presStyleIdx="2" presStyleCnt="3"/>
      <dgm:spPr/>
      <dgm:t>
        <a:bodyPr/>
        <a:lstStyle/>
        <a:p>
          <a:endParaRPr kumimoji="1" lang="ja-JP" altLang="en-US"/>
        </a:p>
      </dgm:t>
    </dgm:pt>
    <dgm:pt modelId="{C2B95079-76DE-413C-A8CF-9D178897CDCE}" type="pres">
      <dgm:prSet presAssocID="{6C027EAE-BD5A-4BBE-97AF-9F7B94B9D496}" presName="connTx" presStyleLbl="parChTrans1D2" presStyleIdx="2" presStyleCnt="3"/>
      <dgm:spPr/>
      <dgm:t>
        <a:bodyPr/>
        <a:lstStyle/>
        <a:p>
          <a:endParaRPr kumimoji="1" lang="ja-JP" altLang="en-US"/>
        </a:p>
      </dgm:t>
    </dgm:pt>
    <dgm:pt modelId="{25BA4B7A-0032-4EA9-8D55-8EEABF89D130}" type="pres">
      <dgm:prSet presAssocID="{6EFBF9CF-0EF9-47A4-A6C2-EF444943C44E}" presName="root2" presStyleCnt="0"/>
      <dgm:spPr/>
    </dgm:pt>
    <dgm:pt modelId="{13415805-0A01-4859-92D7-C5DE29430A20}" type="pres">
      <dgm:prSet presAssocID="{6EFBF9CF-0EF9-47A4-A6C2-EF444943C44E}" presName="LevelTwoTextNode" presStyleLbl="node2" presStyleIdx="2" presStyleCnt="3">
        <dgm:presLayoutVars>
          <dgm:chPref val="3"/>
        </dgm:presLayoutVars>
      </dgm:prSet>
      <dgm:spPr/>
      <dgm:t>
        <a:bodyPr/>
        <a:lstStyle/>
        <a:p>
          <a:endParaRPr kumimoji="1" lang="ja-JP" altLang="en-US"/>
        </a:p>
      </dgm:t>
    </dgm:pt>
    <dgm:pt modelId="{D68E1ABF-18C1-4C4C-9263-F83B3CAEBB33}" type="pres">
      <dgm:prSet presAssocID="{6EFBF9CF-0EF9-47A4-A6C2-EF444943C44E}" presName="level3hierChild" presStyleCnt="0"/>
      <dgm:spPr/>
    </dgm:pt>
  </dgm:ptLst>
  <dgm:cxnLst>
    <dgm:cxn modelId="{8D8CABC7-DFCE-4481-81AA-7976CBA74F32}" type="presOf" srcId="{7BB76CD9-80F9-4A31-B398-4E9C574716B8}" destId="{348F0D4E-AF98-4AB3-93EE-37B3EDA33CAC}" srcOrd="0" destOrd="0" presId="urn:microsoft.com/office/officeart/2005/8/layout/hierarchy2"/>
    <dgm:cxn modelId="{6D84049D-F997-4B33-8189-A8D2C747FDFF}" srcId="{8B9B9B94-F322-488B-BDD6-8081059F705C}" destId="{AB8797C9-8198-4701-8D47-0F608F096DE9}" srcOrd="1" destOrd="0" parTransId="{FE114F0C-E36E-43E7-AB14-13B7BD3E1280}" sibTransId="{074A864E-E08F-4B47-A8D8-722ADE357A6C}"/>
    <dgm:cxn modelId="{FB749492-86C5-43D3-A9AD-EB04BB18B03F}" srcId="{0707D9C2-D62F-4539-9112-C49825080FF2}" destId="{8B9B9B94-F322-488B-BDD6-8081059F705C}" srcOrd="0" destOrd="0" parTransId="{386ACFFC-57F6-45FE-A06E-ADBB0888AA56}" sibTransId="{4ADA8FD0-1FCC-4575-BEAE-C9BCAF5987F3}"/>
    <dgm:cxn modelId="{40F7FCC5-0B3F-430C-A0ED-41C3D893D5A5}" srcId="{7BB76CD9-80F9-4A31-B398-4E9C574716B8}" destId="{C866ACDC-340F-4BFA-934A-A75814ED11B8}" srcOrd="0" destOrd="0" parTransId="{51C02C99-B82E-4782-94C6-A07FB2788C2D}" sibTransId="{F5C789AA-E47C-407A-99F5-37A01DE0F4CD}"/>
    <dgm:cxn modelId="{577E9F4B-FE6B-4368-8E50-DF97FA89DE3B}" type="presOf" srcId="{A7F231E8-D9DF-4954-8D34-77FBD3A6BEE0}" destId="{B42072DF-A9C1-4F40-AD08-F5C48012E4AD}" srcOrd="0" destOrd="0" presId="urn:microsoft.com/office/officeart/2005/8/layout/hierarchy2"/>
    <dgm:cxn modelId="{1B863B4F-4400-4902-B19F-1A946EB06BE0}" type="presOf" srcId="{51C02C99-B82E-4782-94C6-A07FB2788C2D}" destId="{4FDAC354-70CC-4833-9981-76D83A5F6C7E}" srcOrd="1" destOrd="0" presId="urn:microsoft.com/office/officeart/2005/8/layout/hierarchy2"/>
    <dgm:cxn modelId="{BA18DA97-DA18-4470-BF92-3E3D9547AA04}" type="presOf" srcId="{BD944D55-C9D2-4139-8CB0-A96A50EA2422}" destId="{17AAABDD-9704-45A4-AB75-14514C6D171B}" srcOrd="0" destOrd="0" presId="urn:microsoft.com/office/officeart/2005/8/layout/hierarchy2"/>
    <dgm:cxn modelId="{A7B7C22C-F98E-4C64-8FCD-942350A4E7B1}" type="presOf" srcId="{2D8F72E6-167E-4E69-9450-838CA800B306}" destId="{F03EDB69-34E0-434D-AFD5-5DC9FBE77754}" srcOrd="0" destOrd="0" presId="urn:microsoft.com/office/officeart/2005/8/layout/hierarchy2"/>
    <dgm:cxn modelId="{FEECA4B1-7C81-4351-B1D2-474A0443C854}" type="presOf" srcId="{8B9B9B94-F322-488B-BDD6-8081059F705C}" destId="{AD6AE658-04D9-4A9D-972A-6665924C6A1E}" srcOrd="0" destOrd="0" presId="urn:microsoft.com/office/officeart/2005/8/layout/hierarchy2"/>
    <dgm:cxn modelId="{E1B1F533-2882-49A1-8FB8-5DDB8A8A68F9}" type="presOf" srcId="{A55BC54F-355D-494B-9E7B-9886B92C2827}" destId="{1E3576A7-1429-4B46-89E6-BC1EC41EECA9}" srcOrd="0" destOrd="0" presId="urn:microsoft.com/office/officeart/2005/8/layout/hierarchy2"/>
    <dgm:cxn modelId="{AD3D6554-02FD-47A6-B749-102C26F8776F}" type="presOf" srcId="{C866ACDC-340F-4BFA-934A-A75814ED11B8}" destId="{886130C4-F4F0-42A8-B719-DE843333E2E1}" srcOrd="0" destOrd="0" presId="urn:microsoft.com/office/officeart/2005/8/layout/hierarchy2"/>
    <dgm:cxn modelId="{255BE2DE-174C-405B-8421-2D4547C6717D}" type="presOf" srcId="{FE114F0C-E36E-43E7-AB14-13B7BD3E1280}" destId="{9B0A7BFB-D38C-4E64-88CE-34AA91B5C63A}" srcOrd="1" destOrd="0" presId="urn:microsoft.com/office/officeart/2005/8/layout/hierarchy2"/>
    <dgm:cxn modelId="{F5E24F49-4A5A-4ACF-B766-63C3453AA304}" type="presOf" srcId="{C2F1E6F5-63CB-4721-8634-D2A52F819421}" destId="{FC8DC73D-D9E7-471B-AE4C-51586B5E5A89}" srcOrd="0" destOrd="0" presId="urn:microsoft.com/office/officeart/2005/8/layout/hierarchy2"/>
    <dgm:cxn modelId="{EE3C7A27-43A2-45CA-88F2-DE325B412288}" type="presOf" srcId="{5374F168-1943-403F-B0E8-7E302E274417}" destId="{0BFE4E43-FA92-4F51-8E0A-EDC378724CBE}" srcOrd="1" destOrd="0" presId="urn:microsoft.com/office/officeart/2005/8/layout/hierarchy2"/>
    <dgm:cxn modelId="{7A3E7BB9-65C3-48E7-81C6-AA830BFD3025}" type="presOf" srcId="{897F1256-D52F-42F4-964E-4592048D4591}" destId="{E9C4B973-572F-483F-8A76-891E63F2810C}" srcOrd="0" destOrd="0" presId="urn:microsoft.com/office/officeart/2005/8/layout/hierarchy2"/>
    <dgm:cxn modelId="{46841C2E-16B5-4720-AC5F-B88A21111C45}" type="presOf" srcId="{D164B613-F222-4058-8F17-3A92B6F754BC}" destId="{3CC4DA06-A5FA-4076-BF31-9884C153CC75}" srcOrd="0" destOrd="0" presId="urn:microsoft.com/office/officeart/2005/8/layout/hierarchy2"/>
    <dgm:cxn modelId="{DD8A8B5E-723F-42EA-B2FF-E22D53CC7015}" type="presOf" srcId="{5374F168-1943-403F-B0E8-7E302E274417}" destId="{9B03A22E-2DCC-4F10-A268-CE5C844D2771}" srcOrd="0" destOrd="0" presId="urn:microsoft.com/office/officeart/2005/8/layout/hierarchy2"/>
    <dgm:cxn modelId="{F53DAC36-3908-402D-BA87-9298E7CD346D}" type="presOf" srcId="{6C027EAE-BD5A-4BBE-97AF-9F7B94B9D496}" destId="{C2B95079-76DE-413C-A8CF-9D178897CDCE}" srcOrd="1" destOrd="0" presId="urn:microsoft.com/office/officeart/2005/8/layout/hierarchy2"/>
    <dgm:cxn modelId="{2751E0DF-B97C-49BD-BE10-8AEBC9169753}" type="presOf" srcId="{AD335CC8-CB20-497A-9ECF-E275BF4FF2AF}" destId="{D0EB0D98-642B-41B4-828A-11954AC65C24}" srcOrd="1" destOrd="0" presId="urn:microsoft.com/office/officeart/2005/8/layout/hierarchy2"/>
    <dgm:cxn modelId="{DCB6EEE1-D23E-4A29-B423-9D05BE6F0F5F}" srcId="{8B9B9B94-F322-488B-BDD6-8081059F705C}" destId="{897F1256-D52F-42F4-964E-4592048D4591}" srcOrd="0" destOrd="0" parTransId="{5374F168-1943-403F-B0E8-7E302E274417}" sibTransId="{9A703DE2-BA05-47E3-BE0B-CEBB852AFA10}"/>
    <dgm:cxn modelId="{B762E336-1770-4024-9BD6-091BEC68229F}" type="presOf" srcId="{51C02C99-B82E-4782-94C6-A07FB2788C2D}" destId="{852396AE-E7A2-493E-8FF8-27160131E0F1}" srcOrd="0" destOrd="0" presId="urn:microsoft.com/office/officeart/2005/8/layout/hierarchy2"/>
    <dgm:cxn modelId="{1B527DA0-8339-406A-99AC-2762EE3C34CA}" srcId="{8B9B9B94-F322-488B-BDD6-8081059F705C}" destId="{6EFBF9CF-0EF9-47A4-A6C2-EF444943C44E}" srcOrd="2" destOrd="0" parTransId="{6C027EAE-BD5A-4BBE-97AF-9F7B94B9D496}" sibTransId="{62E6E4E9-6092-4E26-90C6-B1EF4ECC4E98}"/>
    <dgm:cxn modelId="{27D97F7F-93D0-41B3-A8FC-D25E4E53A365}" type="presOf" srcId="{AD335CC8-CB20-497A-9ECF-E275BF4FF2AF}" destId="{0626825F-7B43-47AE-860C-3308CD7990CF}" srcOrd="0" destOrd="0" presId="urn:microsoft.com/office/officeart/2005/8/layout/hierarchy2"/>
    <dgm:cxn modelId="{D4F7D18C-000A-4473-A91E-F865864E9FF7}" type="presOf" srcId="{AB8797C9-8198-4701-8D47-0F608F096DE9}" destId="{E885A49A-CC97-473D-B089-B63C216B7924}" srcOrd="0" destOrd="0" presId="urn:microsoft.com/office/officeart/2005/8/layout/hierarchy2"/>
    <dgm:cxn modelId="{73EF4217-2016-4E8A-B9DB-8449B0F82261}" type="presOf" srcId="{0707D9C2-D62F-4539-9112-C49825080FF2}" destId="{B0DBBE9C-968A-46AD-A5FB-59DAC01C3183}" srcOrd="0" destOrd="0" presId="urn:microsoft.com/office/officeart/2005/8/layout/hierarchy2"/>
    <dgm:cxn modelId="{F90C2198-B658-4C10-BF75-46644C217210}" srcId="{AB8797C9-8198-4701-8D47-0F608F096DE9}" destId="{A55BC54F-355D-494B-9E7B-9886B92C2827}" srcOrd="0" destOrd="0" parTransId="{C2F1E6F5-63CB-4721-8634-D2A52F819421}" sibTransId="{11FDE1CA-ED3C-4800-8BB0-F21143659F6C}"/>
    <dgm:cxn modelId="{2830588A-80CE-483D-8835-FADAC9360D30}" type="presOf" srcId="{2D8F72E6-167E-4E69-9450-838CA800B306}" destId="{2BF3D462-149A-4794-A6C4-D468300C80EE}" srcOrd="1" destOrd="0" presId="urn:microsoft.com/office/officeart/2005/8/layout/hierarchy2"/>
    <dgm:cxn modelId="{B2D92890-05F5-4DC9-92B5-98736108C4D2}" type="presOf" srcId="{D164B613-F222-4058-8F17-3A92B6F754BC}" destId="{6561EECF-1BC0-4301-855B-7645577FCA06}" srcOrd="1" destOrd="0" presId="urn:microsoft.com/office/officeart/2005/8/layout/hierarchy2"/>
    <dgm:cxn modelId="{26275129-E5D6-481E-AE07-812CA6646595}" srcId="{AB8797C9-8198-4701-8D47-0F608F096DE9}" destId="{A7F231E8-D9DF-4954-8D34-77FBD3A6BEE0}" srcOrd="1" destOrd="0" parTransId="{D164B613-F222-4058-8F17-3A92B6F754BC}" sibTransId="{0737F42C-A84C-4AB4-A12F-E2C7D2EB3D6E}"/>
    <dgm:cxn modelId="{007CE1EC-B4EF-4C12-BCD8-56E09767B36C}" type="presOf" srcId="{6C027EAE-BD5A-4BBE-97AF-9F7B94B9D496}" destId="{1B387A23-2C48-4374-A286-60FAEA011728}" srcOrd="0" destOrd="0" presId="urn:microsoft.com/office/officeart/2005/8/layout/hierarchy2"/>
    <dgm:cxn modelId="{25376581-9956-47CE-A240-EF017CC7F6ED}" srcId="{7BB76CD9-80F9-4A31-B398-4E9C574716B8}" destId="{BD944D55-C9D2-4139-8CB0-A96A50EA2422}" srcOrd="1" destOrd="0" parTransId="{2D8F72E6-167E-4E69-9450-838CA800B306}" sibTransId="{CE3FA22E-7687-4A5A-84D9-B743C639FE18}"/>
    <dgm:cxn modelId="{FE84D757-8DCE-4BE0-81B4-1597D892D7E9}" type="presOf" srcId="{FE114F0C-E36E-43E7-AB14-13B7BD3E1280}" destId="{CBF41E3C-4007-420F-8D72-C891365AC8B9}" srcOrd="0" destOrd="0" presId="urn:microsoft.com/office/officeart/2005/8/layout/hierarchy2"/>
    <dgm:cxn modelId="{01DF1554-E86B-4E02-B5C5-E36BF1F2564C}" type="presOf" srcId="{C2F1E6F5-63CB-4721-8634-D2A52F819421}" destId="{62810378-DA07-4A47-8558-98FE0063B362}" srcOrd="1" destOrd="0" presId="urn:microsoft.com/office/officeart/2005/8/layout/hierarchy2"/>
    <dgm:cxn modelId="{0D69B31B-0540-49B2-BAE5-BFCF5EF283E7}" type="presOf" srcId="{6EFBF9CF-0EF9-47A4-A6C2-EF444943C44E}" destId="{13415805-0A01-4859-92D7-C5DE29430A20}" srcOrd="0" destOrd="0" presId="urn:microsoft.com/office/officeart/2005/8/layout/hierarchy2"/>
    <dgm:cxn modelId="{D8267DA8-A6BB-48F4-B625-1ADD704830A8}" srcId="{AB8797C9-8198-4701-8D47-0F608F096DE9}" destId="{7BB76CD9-80F9-4A31-B398-4E9C574716B8}" srcOrd="2" destOrd="0" parTransId="{AD335CC8-CB20-497A-9ECF-E275BF4FF2AF}" sibTransId="{4CEF099A-0545-46EB-8888-2491E7126C20}"/>
    <dgm:cxn modelId="{6E28FBAE-56C2-4946-BEC6-F7DB1403FC3F}" type="presParOf" srcId="{B0DBBE9C-968A-46AD-A5FB-59DAC01C3183}" destId="{D10A28FA-AAF6-4118-B1AA-B7D22E93FD23}" srcOrd="0" destOrd="0" presId="urn:microsoft.com/office/officeart/2005/8/layout/hierarchy2"/>
    <dgm:cxn modelId="{5083481E-84C4-4DC6-9601-D40BA0793B1F}" type="presParOf" srcId="{D10A28FA-AAF6-4118-B1AA-B7D22E93FD23}" destId="{AD6AE658-04D9-4A9D-972A-6665924C6A1E}" srcOrd="0" destOrd="0" presId="urn:microsoft.com/office/officeart/2005/8/layout/hierarchy2"/>
    <dgm:cxn modelId="{FB783F1B-7EE7-4C44-9F97-1BBC228A1511}" type="presParOf" srcId="{D10A28FA-AAF6-4118-B1AA-B7D22E93FD23}" destId="{7122B48F-5F29-465E-A996-F8DFE46E8831}" srcOrd="1" destOrd="0" presId="urn:microsoft.com/office/officeart/2005/8/layout/hierarchy2"/>
    <dgm:cxn modelId="{FD99B33F-F34E-42FE-935E-5CAAD90EE074}" type="presParOf" srcId="{7122B48F-5F29-465E-A996-F8DFE46E8831}" destId="{9B03A22E-2DCC-4F10-A268-CE5C844D2771}" srcOrd="0" destOrd="0" presId="urn:microsoft.com/office/officeart/2005/8/layout/hierarchy2"/>
    <dgm:cxn modelId="{591BB968-5677-4B49-827F-4B35DE749D25}" type="presParOf" srcId="{9B03A22E-2DCC-4F10-A268-CE5C844D2771}" destId="{0BFE4E43-FA92-4F51-8E0A-EDC378724CBE}" srcOrd="0" destOrd="0" presId="urn:microsoft.com/office/officeart/2005/8/layout/hierarchy2"/>
    <dgm:cxn modelId="{3B119B11-659C-4818-B8AD-3406056591D3}" type="presParOf" srcId="{7122B48F-5F29-465E-A996-F8DFE46E8831}" destId="{ADEC0BCF-439D-43AA-82B0-235C1C443E67}" srcOrd="1" destOrd="0" presId="urn:microsoft.com/office/officeart/2005/8/layout/hierarchy2"/>
    <dgm:cxn modelId="{F3C8CAAD-3F66-4263-8692-55C2822E0082}" type="presParOf" srcId="{ADEC0BCF-439D-43AA-82B0-235C1C443E67}" destId="{E9C4B973-572F-483F-8A76-891E63F2810C}" srcOrd="0" destOrd="0" presId="urn:microsoft.com/office/officeart/2005/8/layout/hierarchy2"/>
    <dgm:cxn modelId="{C5B89DF9-6A25-490E-94AC-46C8CD932F00}" type="presParOf" srcId="{ADEC0BCF-439D-43AA-82B0-235C1C443E67}" destId="{E486A122-192E-4B9F-9B32-257C768C90F5}" srcOrd="1" destOrd="0" presId="urn:microsoft.com/office/officeart/2005/8/layout/hierarchy2"/>
    <dgm:cxn modelId="{D93268B1-B85C-47AF-A460-C0785C34A12F}" type="presParOf" srcId="{7122B48F-5F29-465E-A996-F8DFE46E8831}" destId="{CBF41E3C-4007-420F-8D72-C891365AC8B9}" srcOrd="2" destOrd="0" presId="urn:microsoft.com/office/officeart/2005/8/layout/hierarchy2"/>
    <dgm:cxn modelId="{B83AB157-E17F-4CEE-8F88-1C46343E002D}" type="presParOf" srcId="{CBF41E3C-4007-420F-8D72-C891365AC8B9}" destId="{9B0A7BFB-D38C-4E64-88CE-34AA91B5C63A}" srcOrd="0" destOrd="0" presId="urn:microsoft.com/office/officeart/2005/8/layout/hierarchy2"/>
    <dgm:cxn modelId="{1C257072-A041-4339-9703-2141AC8ADC43}" type="presParOf" srcId="{7122B48F-5F29-465E-A996-F8DFE46E8831}" destId="{B8CFE5B3-F548-4E08-83F0-BC4FFDAAE4F8}" srcOrd="3" destOrd="0" presId="urn:microsoft.com/office/officeart/2005/8/layout/hierarchy2"/>
    <dgm:cxn modelId="{7E075A5D-F75F-4599-AF4D-33F8F7998158}" type="presParOf" srcId="{B8CFE5B3-F548-4E08-83F0-BC4FFDAAE4F8}" destId="{E885A49A-CC97-473D-B089-B63C216B7924}" srcOrd="0" destOrd="0" presId="urn:microsoft.com/office/officeart/2005/8/layout/hierarchy2"/>
    <dgm:cxn modelId="{5C00F3EB-984A-46D5-A29A-5A46BDD57FD1}" type="presParOf" srcId="{B8CFE5B3-F548-4E08-83F0-BC4FFDAAE4F8}" destId="{B16A645E-B166-494D-A524-E340195FCF0B}" srcOrd="1" destOrd="0" presId="urn:microsoft.com/office/officeart/2005/8/layout/hierarchy2"/>
    <dgm:cxn modelId="{72EAC06D-3201-499B-AEE7-02DF6E091256}" type="presParOf" srcId="{B16A645E-B166-494D-A524-E340195FCF0B}" destId="{FC8DC73D-D9E7-471B-AE4C-51586B5E5A89}" srcOrd="0" destOrd="0" presId="urn:microsoft.com/office/officeart/2005/8/layout/hierarchy2"/>
    <dgm:cxn modelId="{FD6D7D70-0D14-4696-A476-CD2A8AF2231A}" type="presParOf" srcId="{FC8DC73D-D9E7-471B-AE4C-51586B5E5A89}" destId="{62810378-DA07-4A47-8558-98FE0063B362}" srcOrd="0" destOrd="0" presId="urn:microsoft.com/office/officeart/2005/8/layout/hierarchy2"/>
    <dgm:cxn modelId="{AB2FDE5E-5EA8-47C6-A364-B34A35BB35B3}" type="presParOf" srcId="{B16A645E-B166-494D-A524-E340195FCF0B}" destId="{A55181BD-D004-4823-9728-EF28D85CAA3B}" srcOrd="1" destOrd="0" presId="urn:microsoft.com/office/officeart/2005/8/layout/hierarchy2"/>
    <dgm:cxn modelId="{FD878A34-CB4E-4988-9188-3D1A4B211218}" type="presParOf" srcId="{A55181BD-D004-4823-9728-EF28D85CAA3B}" destId="{1E3576A7-1429-4B46-89E6-BC1EC41EECA9}" srcOrd="0" destOrd="0" presId="urn:microsoft.com/office/officeart/2005/8/layout/hierarchy2"/>
    <dgm:cxn modelId="{466FC4B9-110B-49C9-A093-83382EE9A2B7}" type="presParOf" srcId="{A55181BD-D004-4823-9728-EF28D85CAA3B}" destId="{491ADF0D-4CC7-42A5-A77D-226BE25E1FA7}" srcOrd="1" destOrd="0" presId="urn:microsoft.com/office/officeart/2005/8/layout/hierarchy2"/>
    <dgm:cxn modelId="{70BC474B-C603-4285-9CC9-21F92356A190}" type="presParOf" srcId="{B16A645E-B166-494D-A524-E340195FCF0B}" destId="{3CC4DA06-A5FA-4076-BF31-9884C153CC75}" srcOrd="2" destOrd="0" presId="urn:microsoft.com/office/officeart/2005/8/layout/hierarchy2"/>
    <dgm:cxn modelId="{3D4AAB30-ADAC-4AD7-BAA2-C34A6D36FFAB}" type="presParOf" srcId="{3CC4DA06-A5FA-4076-BF31-9884C153CC75}" destId="{6561EECF-1BC0-4301-855B-7645577FCA06}" srcOrd="0" destOrd="0" presId="urn:microsoft.com/office/officeart/2005/8/layout/hierarchy2"/>
    <dgm:cxn modelId="{15E6AF93-34B6-4B7F-A23B-2DA48033EDF3}" type="presParOf" srcId="{B16A645E-B166-494D-A524-E340195FCF0B}" destId="{5927A318-FF31-41A4-952A-C2766D230CF9}" srcOrd="3" destOrd="0" presId="urn:microsoft.com/office/officeart/2005/8/layout/hierarchy2"/>
    <dgm:cxn modelId="{E50A3668-6BFD-4E4E-A9A7-F160EA2DB796}" type="presParOf" srcId="{5927A318-FF31-41A4-952A-C2766D230CF9}" destId="{B42072DF-A9C1-4F40-AD08-F5C48012E4AD}" srcOrd="0" destOrd="0" presId="urn:microsoft.com/office/officeart/2005/8/layout/hierarchy2"/>
    <dgm:cxn modelId="{557A468C-DCC5-4B7A-BC3D-6B24C86D30BA}" type="presParOf" srcId="{5927A318-FF31-41A4-952A-C2766D230CF9}" destId="{5FCFFBDE-F865-476C-91DB-BEB425AAE4BA}" srcOrd="1" destOrd="0" presId="urn:microsoft.com/office/officeart/2005/8/layout/hierarchy2"/>
    <dgm:cxn modelId="{6543D648-5DD6-4D22-9924-7F8FDC1C55EC}" type="presParOf" srcId="{B16A645E-B166-494D-A524-E340195FCF0B}" destId="{0626825F-7B43-47AE-860C-3308CD7990CF}" srcOrd="4" destOrd="0" presId="urn:microsoft.com/office/officeart/2005/8/layout/hierarchy2"/>
    <dgm:cxn modelId="{D303AA55-8D5C-45D5-B32A-99BF9729E619}" type="presParOf" srcId="{0626825F-7B43-47AE-860C-3308CD7990CF}" destId="{D0EB0D98-642B-41B4-828A-11954AC65C24}" srcOrd="0" destOrd="0" presId="urn:microsoft.com/office/officeart/2005/8/layout/hierarchy2"/>
    <dgm:cxn modelId="{91CE5C74-16DC-4899-A41B-1C173F6987D3}" type="presParOf" srcId="{B16A645E-B166-494D-A524-E340195FCF0B}" destId="{D5A78C02-A012-4574-913E-F97AD5B442CF}" srcOrd="5" destOrd="0" presId="urn:microsoft.com/office/officeart/2005/8/layout/hierarchy2"/>
    <dgm:cxn modelId="{D192CCD6-21F9-41F6-87FF-172BA7B98BB6}" type="presParOf" srcId="{D5A78C02-A012-4574-913E-F97AD5B442CF}" destId="{348F0D4E-AF98-4AB3-93EE-37B3EDA33CAC}" srcOrd="0" destOrd="0" presId="urn:microsoft.com/office/officeart/2005/8/layout/hierarchy2"/>
    <dgm:cxn modelId="{A52DD635-7E38-47A4-BE92-C19EB645C3FE}" type="presParOf" srcId="{D5A78C02-A012-4574-913E-F97AD5B442CF}" destId="{28A95348-C40C-4FF3-B88F-1E67F7764D6B}" srcOrd="1" destOrd="0" presId="urn:microsoft.com/office/officeart/2005/8/layout/hierarchy2"/>
    <dgm:cxn modelId="{A70555F5-3CE4-46A5-8F5A-F44F45C3BAD6}" type="presParOf" srcId="{28A95348-C40C-4FF3-B88F-1E67F7764D6B}" destId="{852396AE-E7A2-493E-8FF8-27160131E0F1}" srcOrd="0" destOrd="0" presId="urn:microsoft.com/office/officeart/2005/8/layout/hierarchy2"/>
    <dgm:cxn modelId="{11E95DC2-1D0D-4E92-8AB8-3E8C290438A1}" type="presParOf" srcId="{852396AE-E7A2-493E-8FF8-27160131E0F1}" destId="{4FDAC354-70CC-4833-9981-76D83A5F6C7E}" srcOrd="0" destOrd="0" presId="urn:microsoft.com/office/officeart/2005/8/layout/hierarchy2"/>
    <dgm:cxn modelId="{3F42650F-672F-42A8-9495-653931F40391}" type="presParOf" srcId="{28A95348-C40C-4FF3-B88F-1E67F7764D6B}" destId="{8437CE35-0FCA-4115-AFC4-EEC0A1B972C8}" srcOrd="1" destOrd="0" presId="urn:microsoft.com/office/officeart/2005/8/layout/hierarchy2"/>
    <dgm:cxn modelId="{019C734F-85D5-479D-8B32-E4E1D6F9790B}" type="presParOf" srcId="{8437CE35-0FCA-4115-AFC4-EEC0A1B972C8}" destId="{886130C4-F4F0-42A8-B719-DE843333E2E1}" srcOrd="0" destOrd="0" presId="urn:microsoft.com/office/officeart/2005/8/layout/hierarchy2"/>
    <dgm:cxn modelId="{2ACF0FE2-9832-4E91-A8B2-E779A3FFCD36}" type="presParOf" srcId="{8437CE35-0FCA-4115-AFC4-EEC0A1B972C8}" destId="{E2829AB2-730A-4F35-824A-89A0E781AFF9}" srcOrd="1" destOrd="0" presId="urn:microsoft.com/office/officeart/2005/8/layout/hierarchy2"/>
    <dgm:cxn modelId="{503FB72E-89B8-4E02-8671-16AB18B15329}" type="presParOf" srcId="{28A95348-C40C-4FF3-B88F-1E67F7764D6B}" destId="{F03EDB69-34E0-434D-AFD5-5DC9FBE77754}" srcOrd="2" destOrd="0" presId="urn:microsoft.com/office/officeart/2005/8/layout/hierarchy2"/>
    <dgm:cxn modelId="{C11C7080-9B95-46FB-BA5A-46D843ED2952}" type="presParOf" srcId="{F03EDB69-34E0-434D-AFD5-5DC9FBE77754}" destId="{2BF3D462-149A-4794-A6C4-D468300C80EE}" srcOrd="0" destOrd="0" presId="urn:microsoft.com/office/officeart/2005/8/layout/hierarchy2"/>
    <dgm:cxn modelId="{0CF26977-BF38-4D92-B74C-B93665285819}" type="presParOf" srcId="{28A95348-C40C-4FF3-B88F-1E67F7764D6B}" destId="{8CD0AA85-43CF-4AD2-B2A6-94466004C0AB}" srcOrd="3" destOrd="0" presId="urn:microsoft.com/office/officeart/2005/8/layout/hierarchy2"/>
    <dgm:cxn modelId="{8B7DE761-AF93-4A9A-AE13-24AC5B02BA98}" type="presParOf" srcId="{8CD0AA85-43CF-4AD2-B2A6-94466004C0AB}" destId="{17AAABDD-9704-45A4-AB75-14514C6D171B}" srcOrd="0" destOrd="0" presId="urn:microsoft.com/office/officeart/2005/8/layout/hierarchy2"/>
    <dgm:cxn modelId="{F715CCA7-5602-4539-A5AD-7111EA4E3C87}" type="presParOf" srcId="{8CD0AA85-43CF-4AD2-B2A6-94466004C0AB}" destId="{324F3026-AA46-4962-94D0-1498E843926E}" srcOrd="1" destOrd="0" presId="urn:microsoft.com/office/officeart/2005/8/layout/hierarchy2"/>
    <dgm:cxn modelId="{FE58A457-354D-4B4A-9979-113CA4135680}" type="presParOf" srcId="{7122B48F-5F29-465E-A996-F8DFE46E8831}" destId="{1B387A23-2C48-4374-A286-60FAEA011728}" srcOrd="4" destOrd="0" presId="urn:microsoft.com/office/officeart/2005/8/layout/hierarchy2"/>
    <dgm:cxn modelId="{DF5456E0-E67C-494E-895D-6B73F0E9610D}" type="presParOf" srcId="{1B387A23-2C48-4374-A286-60FAEA011728}" destId="{C2B95079-76DE-413C-A8CF-9D178897CDCE}" srcOrd="0" destOrd="0" presId="urn:microsoft.com/office/officeart/2005/8/layout/hierarchy2"/>
    <dgm:cxn modelId="{AFA28422-F1AA-4585-9366-BDBB74C0B222}" type="presParOf" srcId="{7122B48F-5F29-465E-A996-F8DFE46E8831}" destId="{25BA4B7A-0032-4EA9-8D55-8EEABF89D130}" srcOrd="5" destOrd="0" presId="urn:microsoft.com/office/officeart/2005/8/layout/hierarchy2"/>
    <dgm:cxn modelId="{7DCEF7E8-8C15-4D36-9692-DBA0C77469BE}" type="presParOf" srcId="{25BA4B7A-0032-4EA9-8D55-8EEABF89D130}" destId="{13415805-0A01-4859-92D7-C5DE29430A20}" srcOrd="0" destOrd="0" presId="urn:microsoft.com/office/officeart/2005/8/layout/hierarchy2"/>
    <dgm:cxn modelId="{65C3C92A-4266-448C-AD1D-4C854027175B}" type="presParOf" srcId="{25BA4B7A-0032-4EA9-8D55-8EEABF89D130}" destId="{D68E1ABF-18C1-4C4C-9263-F83B3CAEBB3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DA6492-A1E7-42F5-9E4F-AC7B87E56C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7FC99A8-2EF8-4BB9-82A1-74C3CDE93D9A}">
      <dgm:prSet phldrT="[テキスト]"/>
      <dgm:spPr/>
      <dgm:t>
        <a:bodyPr/>
        <a:lstStyle/>
        <a:p>
          <a:r>
            <a:rPr kumimoji="1" lang="ja-JP" altLang="en-US" b="1" dirty="0">
              <a:solidFill>
                <a:srgbClr val="000000"/>
              </a:solidFill>
            </a:rPr>
            <a:t>利用者</a:t>
          </a:r>
        </a:p>
      </dgm:t>
    </dgm:pt>
    <dgm:pt modelId="{22E1272A-6A23-4BA7-A6A8-558848335D8D}" type="parTrans" cxnId="{D29BE5F7-0CC2-44B9-B337-EF96924A22CB}">
      <dgm:prSet/>
      <dgm:spPr/>
      <dgm:t>
        <a:bodyPr/>
        <a:lstStyle/>
        <a:p>
          <a:endParaRPr kumimoji="1" lang="ja-JP" altLang="en-US"/>
        </a:p>
      </dgm:t>
    </dgm:pt>
    <dgm:pt modelId="{62EB4658-3A32-44C2-B02D-8E70D553611F}" type="sibTrans" cxnId="{D29BE5F7-0CC2-44B9-B337-EF96924A22CB}">
      <dgm:prSet/>
      <dgm:spPr/>
      <dgm:t>
        <a:bodyPr/>
        <a:lstStyle/>
        <a:p>
          <a:endParaRPr kumimoji="1" lang="ja-JP" altLang="en-US"/>
        </a:p>
      </dgm:t>
    </dgm:pt>
    <dgm:pt modelId="{F773CC12-3D55-4A38-AA52-747484314E7E}">
      <dgm:prSet phldrT="[テキスト]"/>
      <dgm:spPr/>
      <dgm:t>
        <a:bodyPr/>
        <a:lstStyle/>
        <a:p>
          <a:r>
            <a:rPr kumimoji="1" lang="ja-JP" altLang="en-US" b="1" dirty="0"/>
            <a:t>就労を希望する６５歳未満の障害者で、 通常の事業所に雇用されることが可能と 見込まれる者</a:t>
          </a:r>
        </a:p>
      </dgm:t>
    </dgm:pt>
    <dgm:pt modelId="{C54E6054-940F-4A6C-84DC-FA8F80F66CFF}" type="parTrans" cxnId="{B1C1ABD9-BDE6-4DA7-83E2-F479A4AF16FB}">
      <dgm:prSet/>
      <dgm:spPr/>
      <dgm:t>
        <a:bodyPr/>
        <a:lstStyle/>
        <a:p>
          <a:endParaRPr kumimoji="1" lang="ja-JP" altLang="en-US"/>
        </a:p>
      </dgm:t>
    </dgm:pt>
    <dgm:pt modelId="{D24E7068-9756-43E6-8285-37B033A07F71}" type="sibTrans" cxnId="{B1C1ABD9-BDE6-4DA7-83E2-F479A4AF16FB}">
      <dgm:prSet/>
      <dgm:spPr/>
      <dgm:t>
        <a:bodyPr/>
        <a:lstStyle/>
        <a:p>
          <a:endParaRPr kumimoji="1" lang="ja-JP" altLang="en-US"/>
        </a:p>
      </dgm:t>
    </dgm:pt>
    <dgm:pt modelId="{EB71351C-8E3C-4EDE-BB56-521F0C198669}">
      <dgm:prSet phldrT="[テキスト]"/>
      <dgm:spPr/>
      <dgm:t>
        <a:bodyPr/>
        <a:lstStyle/>
        <a:p>
          <a:r>
            <a:rPr kumimoji="1" lang="ja-JP" altLang="en-US" b="1" dirty="0">
              <a:solidFill>
                <a:srgbClr val="000000"/>
              </a:solidFill>
            </a:rPr>
            <a:t>サービス内容</a:t>
          </a:r>
        </a:p>
      </dgm:t>
    </dgm:pt>
    <dgm:pt modelId="{DF826A9F-8530-4E95-90E8-B3B76203039A}" type="parTrans" cxnId="{67F6AA71-8B58-49A4-878C-8924253E4BCB}">
      <dgm:prSet/>
      <dgm:spPr/>
      <dgm:t>
        <a:bodyPr/>
        <a:lstStyle/>
        <a:p>
          <a:endParaRPr kumimoji="1" lang="ja-JP" altLang="en-US"/>
        </a:p>
      </dgm:t>
    </dgm:pt>
    <dgm:pt modelId="{8A19361E-2609-4E4A-965E-D6FD9AF22721}" type="sibTrans" cxnId="{67F6AA71-8B58-49A4-878C-8924253E4BCB}">
      <dgm:prSet/>
      <dgm:spPr/>
      <dgm:t>
        <a:bodyPr/>
        <a:lstStyle/>
        <a:p>
          <a:endParaRPr kumimoji="1" lang="ja-JP" altLang="en-US"/>
        </a:p>
      </dgm:t>
    </dgm:pt>
    <dgm:pt modelId="{67FC179D-D3EC-496D-92DE-E9685AC8D725}">
      <dgm:prSet phldrT="[テキスト]"/>
      <dgm:spPr/>
      <dgm:t>
        <a:bodyPr/>
        <a:lstStyle/>
        <a:p>
          <a:r>
            <a:rPr kumimoji="1" lang="ja-JP" altLang="en-US" b="1" dirty="0"/>
            <a:t>障害者の適性にあった職場探しのために事業所や企業において作業や実習を行い、職場への定着を支援。</a:t>
          </a:r>
        </a:p>
      </dgm:t>
    </dgm:pt>
    <dgm:pt modelId="{F146230D-50D8-4210-A477-1ECCE51B2005}" type="parTrans" cxnId="{BD078703-1F56-48CD-AF34-4B2804F8DD17}">
      <dgm:prSet/>
      <dgm:spPr/>
      <dgm:t>
        <a:bodyPr/>
        <a:lstStyle/>
        <a:p>
          <a:endParaRPr kumimoji="1" lang="ja-JP" altLang="en-US"/>
        </a:p>
      </dgm:t>
    </dgm:pt>
    <dgm:pt modelId="{C6A6456C-B1D7-4DD5-A859-A5BEB3A63654}" type="sibTrans" cxnId="{BD078703-1F56-48CD-AF34-4B2804F8DD17}">
      <dgm:prSet/>
      <dgm:spPr/>
      <dgm:t>
        <a:bodyPr/>
        <a:lstStyle/>
        <a:p>
          <a:endParaRPr kumimoji="1" lang="ja-JP" altLang="en-US"/>
        </a:p>
      </dgm:t>
    </dgm:pt>
    <dgm:pt modelId="{2A2B9754-4230-4022-AADD-1B0CD7FC6766}">
      <dgm:prSet/>
      <dgm:spPr/>
      <dgm:t>
        <a:bodyPr/>
        <a:lstStyle/>
        <a:p>
          <a:r>
            <a:rPr kumimoji="1" lang="ja-JP" altLang="en-US" b="1" dirty="0"/>
            <a:t>通所を原則とし、</a:t>
          </a:r>
          <a:r>
            <a:rPr kumimoji="1" lang="en-US" altLang="en-US" b="1" dirty="0"/>
            <a:t>24</a:t>
          </a:r>
          <a:r>
            <a:rPr kumimoji="1" lang="ja-JP" altLang="en-US" b="1" dirty="0"/>
            <a:t>か月を上限とする標準利用期間について本人の同意に基づき作成した個別支援計画に基づき職場実習を行う</a:t>
          </a:r>
        </a:p>
      </dgm:t>
    </dgm:pt>
    <dgm:pt modelId="{37106EC3-337A-4DF0-9CE8-F6513385984E}" type="parTrans" cxnId="{97D0E683-169F-4930-8F8C-60049DDBD415}">
      <dgm:prSet/>
      <dgm:spPr/>
      <dgm:t>
        <a:bodyPr/>
        <a:lstStyle/>
        <a:p>
          <a:endParaRPr kumimoji="1" lang="ja-JP" altLang="en-US"/>
        </a:p>
      </dgm:t>
    </dgm:pt>
    <dgm:pt modelId="{7B94E6F7-5F1D-47A9-85AB-617808CFF1B3}" type="sibTrans" cxnId="{97D0E683-169F-4930-8F8C-60049DDBD415}">
      <dgm:prSet/>
      <dgm:spPr/>
      <dgm:t>
        <a:bodyPr/>
        <a:lstStyle/>
        <a:p>
          <a:endParaRPr kumimoji="1" lang="ja-JP" altLang="en-US"/>
        </a:p>
      </dgm:t>
    </dgm:pt>
    <dgm:pt modelId="{B4AC0E6D-16B4-4065-B33D-58CD99DD3BDC}" type="pres">
      <dgm:prSet presAssocID="{98DA6492-A1E7-42F5-9E4F-AC7B87E56C2A}" presName="linear" presStyleCnt="0">
        <dgm:presLayoutVars>
          <dgm:animLvl val="lvl"/>
          <dgm:resizeHandles val="exact"/>
        </dgm:presLayoutVars>
      </dgm:prSet>
      <dgm:spPr/>
      <dgm:t>
        <a:bodyPr/>
        <a:lstStyle/>
        <a:p>
          <a:endParaRPr kumimoji="1" lang="ja-JP" altLang="en-US"/>
        </a:p>
      </dgm:t>
    </dgm:pt>
    <dgm:pt modelId="{89B6C190-F8F4-4101-A3EF-FE0AC19A27C7}" type="pres">
      <dgm:prSet presAssocID="{17FC99A8-2EF8-4BB9-82A1-74C3CDE93D9A}" presName="parentText" presStyleLbl="node1" presStyleIdx="0" presStyleCnt="2">
        <dgm:presLayoutVars>
          <dgm:chMax val="0"/>
          <dgm:bulletEnabled val="1"/>
        </dgm:presLayoutVars>
      </dgm:prSet>
      <dgm:spPr/>
      <dgm:t>
        <a:bodyPr/>
        <a:lstStyle/>
        <a:p>
          <a:endParaRPr kumimoji="1" lang="ja-JP" altLang="en-US"/>
        </a:p>
      </dgm:t>
    </dgm:pt>
    <dgm:pt modelId="{28C0EB3B-08D4-4DF5-8812-C601B4AE7A03}" type="pres">
      <dgm:prSet presAssocID="{17FC99A8-2EF8-4BB9-82A1-74C3CDE93D9A}" presName="childText" presStyleLbl="revTx" presStyleIdx="0" presStyleCnt="2">
        <dgm:presLayoutVars>
          <dgm:bulletEnabled val="1"/>
        </dgm:presLayoutVars>
      </dgm:prSet>
      <dgm:spPr/>
      <dgm:t>
        <a:bodyPr/>
        <a:lstStyle/>
        <a:p>
          <a:endParaRPr kumimoji="1" lang="ja-JP" altLang="en-US"/>
        </a:p>
      </dgm:t>
    </dgm:pt>
    <dgm:pt modelId="{F7C3FCA2-DF71-4527-8BC9-501DFC5055EB}" type="pres">
      <dgm:prSet presAssocID="{EB71351C-8E3C-4EDE-BB56-521F0C198669}" presName="parentText" presStyleLbl="node1" presStyleIdx="1" presStyleCnt="2">
        <dgm:presLayoutVars>
          <dgm:chMax val="0"/>
          <dgm:bulletEnabled val="1"/>
        </dgm:presLayoutVars>
      </dgm:prSet>
      <dgm:spPr/>
      <dgm:t>
        <a:bodyPr/>
        <a:lstStyle/>
        <a:p>
          <a:endParaRPr kumimoji="1" lang="ja-JP" altLang="en-US"/>
        </a:p>
      </dgm:t>
    </dgm:pt>
    <dgm:pt modelId="{E11EF25F-A459-4E5E-B2CD-5E55797DE2CF}" type="pres">
      <dgm:prSet presAssocID="{EB71351C-8E3C-4EDE-BB56-521F0C198669}" presName="childText" presStyleLbl="revTx" presStyleIdx="1" presStyleCnt="2">
        <dgm:presLayoutVars>
          <dgm:bulletEnabled val="1"/>
        </dgm:presLayoutVars>
      </dgm:prSet>
      <dgm:spPr/>
      <dgm:t>
        <a:bodyPr/>
        <a:lstStyle/>
        <a:p>
          <a:endParaRPr kumimoji="1" lang="ja-JP" altLang="en-US"/>
        </a:p>
      </dgm:t>
    </dgm:pt>
  </dgm:ptLst>
  <dgm:cxnLst>
    <dgm:cxn modelId="{B1C1ABD9-BDE6-4DA7-83E2-F479A4AF16FB}" srcId="{17FC99A8-2EF8-4BB9-82A1-74C3CDE93D9A}" destId="{F773CC12-3D55-4A38-AA52-747484314E7E}" srcOrd="0" destOrd="0" parTransId="{C54E6054-940F-4A6C-84DC-FA8F80F66CFF}" sibTransId="{D24E7068-9756-43E6-8285-37B033A07F71}"/>
    <dgm:cxn modelId="{E82EA3F2-BFEC-4D0B-A66B-32D71C35D04A}" type="presOf" srcId="{98DA6492-A1E7-42F5-9E4F-AC7B87E56C2A}" destId="{B4AC0E6D-16B4-4065-B33D-58CD99DD3BDC}" srcOrd="0" destOrd="0" presId="urn:microsoft.com/office/officeart/2005/8/layout/vList2"/>
    <dgm:cxn modelId="{BD078703-1F56-48CD-AF34-4B2804F8DD17}" srcId="{EB71351C-8E3C-4EDE-BB56-521F0C198669}" destId="{67FC179D-D3EC-496D-92DE-E9685AC8D725}" srcOrd="0" destOrd="0" parTransId="{F146230D-50D8-4210-A477-1ECCE51B2005}" sibTransId="{C6A6456C-B1D7-4DD5-A859-A5BEB3A63654}"/>
    <dgm:cxn modelId="{A57B1BD4-791D-4972-84F3-710302C8943D}" type="presOf" srcId="{67FC179D-D3EC-496D-92DE-E9685AC8D725}" destId="{E11EF25F-A459-4E5E-B2CD-5E55797DE2CF}" srcOrd="0" destOrd="0" presId="urn:microsoft.com/office/officeart/2005/8/layout/vList2"/>
    <dgm:cxn modelId="{D29BE5F7-0CC2-44B9-B337-EF96924A22CB}" srcId="{98DA6492-A1E7-42F5-9E4F-AC7B87E56C2A}" destId="{17FC99A8-2EF8-4BB9-82A1-74C3CDE93D9A}" srcOrd="0" destOrd="0" parTransId="{22E1272A-6A23-4BA7-A6A8-558848335D8D}" sibTransId="{62EB4658-3A32-44C2-B02D-8E70D553611F}"/>
    <dgm:cxn modelId="{67F6AA71-8B58-49A4-878C-8924253E4BCB}" srcId="{98DA6492-A1E7-42F5-9E4F-AC7B87E56C2A}" destId="{EB71351C-8E3C-4EDE-BB56-521F0C198669}" srcOrd="1" destOrd="0" parTransId="{DF826A9F-8530-4E95-90E8-B3B76203039A}" sibTransId="{8A19361E-2609-4E4A-965E-D6FD9AF22721}"/>
    <dgm:cxn modelId="{4A75DC9F-9975-47BD-A343-CCA8D0D91AF7}" type="presOf" srcId="{2A2B9754-4230-4022-AADD-1B0CD7FC6766}" destId="{E11EF25F-A459-4E5E-B2CD-5E55797DE2CF}" srcOrd="0" destOrd="1" presId="urn:microsoft.com/office/officeart/2005/8/layout/vList2"/>
    <dgm:cxn modelId="{97D0E683-169F-4930-8F8C-60049DDBD415}" srcId="{EB71351C-8E3C-4EDE-BB56-521F0C198669}" destId="{2A2B9754-4230-4022-AADD-1B0CD7FC6766}" srcOrd="1" destOrd="0" parTransId="{37106EC3-337A-4DF0-9CE8-F6513385984E}" sibTransId="{7B94E6F7-5F1D-47A9-85AB-617808CFF1B3}"/>
    <dgm:cxn modelId="{790A98B9-39CB-4FDD-BA30-8C09C34368FC}" type="presOf" srcId="{F773CC12-3D55-4A38-AA52-747484314E7E}" destId="{28C0EB3B-08D4-4DF5-8812-C601B4AE7A03}" srcOrd="0" destOrd="0" presId="urn:microsoft.com/office/officeart/2005/8/layout/vList2"/>
    <dgm:cxn modelId="{864B5F8A-090E-4E81-A080-6CD86B511C51}" type="presOf" srcId="{17FC99A8-2EF8-4BB9-82A1-74C3CDE93D9A}" destId="{89B6C190-F8F4-4101-A3EF-FE0AC19A27C7}" srcOrd="0" destOrd="0" presId="urn:microsoft.com/office/officeart/2005/8/layout/vList2"/>
    <dgm:cxn modelId="{A2E5F6B6-92E5-45E7-9879-CC43FE810193}" type="presOf" srcId="{EB71351C-8E3C-4EDE-BB56-521F0C198669}" destId="{F7C3FCA2-DF71-4527-8BC9-501DFC5055EB}" srcOrd="0" destOrd="0" presId="urn:microsoft.com/office/officeart/2005/8/layout/vList2"/>
    <dgm:cxn modelId="{E12F942E-B033-4471-9D9B-F843F0083BEE}" type="presParOf" srcId="{B4AC0E6D-16B4-4065-B33D-58CD99DD3BDC}" destId="{89B6C190-F8F4-4101-A3EF-FE0AC19A27C7}" srcOrd="0" destOrd="0" presId="urn:microsoft.com/office/officeart/2005/8/layout/vList2"/>
    <dgm:cxn modelId="{82CFE6F1-A236-4AC7-9FBF-18F8D35500DE}" type="presParOf" srcId="{B4AC0E6D-16B4-4065-B33D-58CD99DD3BDC}" destId="{28C0EB3B-08D4-4DF5-8812-C601B4AE7A03}" srcOrd="1" destOrd="0" presId="urn:microsoft.com/office/officeart/2005/8/layout/vList2"/>
    <dgm:cxn modelId="{383595FA-E91C-4F91-9F67-D32BD6E4C47A}" type="presParOf" srcId="{B4AC0E6D-16B4-4065-B33D-58CD99DD3BDC}" destId="{F7C3FCA2-DF71-4527-8BC9-501DFC5055EB}" srcOrd="2" destOrd="0" presId="urn:microsoft.com/office/officeart/2005/8/layout/vList2"/>
    <dgm:cxn modelId="{08FD7D77-CAD0-40B0-9C45-27DA7922CB5B}" type="presParOf" srcId="{B4AC0E6D-16B4-4065-B33D-58CD99DD3BDC}" destId="{E11EF25F-A459-4E5E-B2CD-5E55797DE2C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6E2FDC3-C37B-4718-B3F6-7E866A4F6B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11C4F54-9C28-4425-BE65-A370A7C84AF1}">
      <dgm:prSet phldrT="[テキスト]"/>
      <dgm:spPr/>
      <dgm:t>
        <a:bodyPr/>
        <a:lstStyle/>
        <a:p>
          <a:r>
            <a:rPr kumimoji="1" lang="ja-JP" altLang="en-US" dirty="0">
              <a:solidFill>
                <a:srgbClr val="000000"/>
              </a:solidFill>
            </a:rPr>
            <a:t>利用者</a:t>
          </a:r>
        </a:p>
      </dgm:t>
    </dgm:pt>
    <dgm:pt modelId="{A16314DA-663B-4EEE-B5CA-4EA62C11A2CB}" type="parTrans" cxnId="{C6721ACA-AB46-4EE1-9AC1-A8CA441A1B94}">
      <dgm:prSet/>
      <dgm:spPr/>
      <dgm:t>
        <a:bodyPr/>
        <a:lstStyle/>
        <a:p>
          <a:endParaRPr kumimoji="1" lang="ja-JP" altLang="en-US"/>
        </a:p>
      </dgm:t>
    </dgm:pt>
    <dgm:pt modelId="{9156A06F-7A17-4076-AF35-21DBBAD57329}" type="sibTrans" cxnId="{C6721ACA-AB46-4EE1-9AC1-A8CA441A1B94}">
      <dgm:prSet/>
      <dgm:spPr/>
      <dgm:t>
        <a:bodyPr/>
        <a:lstStyle/>
        <a:p>
          <a:endParaRPr kumimoji="1" lang="ja-JP" altLang="en-US"/>
        </a:p>
      </dgm:t>
    </dgm:pt>
    <dgm:pt modelId="{4EBD485E-D860-44DE-A26E-94A7CCC414C6}">
      <dgm:prSet phldrT="[テキスト]"/>
      <dgm:spPr/>
      <dgm:t>
        <a:bodyPr/>
        <a:lstStyle/>
        <a:p>
          <a:r>
            <a:rPr kumimoji="1" lang="ja-JP" altLang="en-US" b="1" dirty="0"/>
            <a:t>企業等に就労が困難な者であって、雇用契約に基づき、継続的に就労することが可能な</a:t>
          </a:r>
          <a:r>
            <a:rPr kumimoji="1" lang="en-US" altLang="en-US" b="1" dirty="0"/>
            <a:t>65</a:t>
          </a:r>
          <a:r>
            <a:rPr kumimoji="1" lang="ja-JP" altLang="en-US" b="1" dirty="0"/>
            <a:t>歳未満の者（利用開始時</a:t>
          </a:r>
          <a:r>
            <a:rPr kumimoji="1" lang="en-US" altLang="en-US" b="1" dirty="0"/>
            <a:t>65</a:t>
          </a:r>
          <a:r>
            <a:rPr kumimoji="1" lang="ja-JP" altLang="en-US" b="1" dirty="0"/>
            <a:t>歳未満の者）</a:t>
          </a:r>
          <a:r>
            <a:rPr kumimoji="1" lang="ja-JP" altLang="en-US" dirty="0"/>
            <a:t>。</a:t>
          </a:r>
        </a:p>
      </dgm:t>
    </dgm:pt>
    <dgm:pt modelId="{9EABAF9D-3E4C-4333-9F9A-D6E9B897D6CE}" type="parTrans" cxnId="{4D3CE18A-0773-4002-85AA-BC6E91D39583}">
      <dgm:prSet/>
      <dgm:spPr/>
      <dgm:t>
        <a:bodyPr/>
        <a:lstStyle/>
        <a:p>
          <a:endParaRPr kumimoji="1" lang="ja-JP" altLang="en-US"/>
        </a:p>
      </dgm:t>
    </dgm:pt>
    <dgm:pt modelId="{617348E1-5E73-4EB8-B23D-7A9A0E21ED25}" type="sibTrans" cxnId="{4D3CE18A-0773-4002-85AA-BC6E91D39583}">
      <dgm:prSet/>
      <dgm:spPr/>
      <dgm:t>
        <a:bodyPr/>
        <a:lstStyle/>
        <a:p>
          <a:endParaRPr kumimoji="1" lang="ja-JP" altLang="en-US"/>
        </a:p>
      </dgm:t>
    </dgm:pt>
    <dgm:pt modelId="{0DC9993D-89E6-4940-AFF6-5B70E9F79216}">
      <dgm:prSet phldrT="[テキスト]"/>
      <dgm:spPr/>
      <dgm:t>
        <a:bodyPr/>
        <a:lstStyle/>
        <a:p>
          <a:r>
            <a:rPr kumimoji="1" lang="ja-JP" altLang="en-US" dirty="0">
              <a:solidFill>
                <a:srgbClr val="000000"/>
              </a:solidFill>
            </a:rPr>
            <a:t>サービス内容</a:t>
          </a:r>
        </a:p>
      </dgm:t>
    </dgm:pt>
    <dgm:pt modelId="{15977823-2B69-44C6-A955-24719A96D75E}" type="parTrans" cxnId="{1FA5A64C-63C2-44DB-A580-A70E15BFD782}">
      <dgm:prSet/>
      <dgm:spPr/>
      <dgm:t>
        <a:bodyPr/>
        <a:lstStyle/>
        <a:p>
          <a:endParaRPr kumimoji="1" lang="ja-JP" altLang="en-US"/>
        </a:p>
      </dgm:t>
    </dgm:pt>
    <dgm:pt modelId="{4F4C2E27-3E98-49DB-BEDE-A9B1FD767925}" type="sibTrans" cxnId="{1FA5A64C-63C2-44DB-A580-A70E15BFD782}">
      <dgm:prSet/>
      <dgm:spPr/>
      <dgm:t>
        <a:bodyPr/>
        <a:lstStyle/>
        <a:p>
          <a:endParaRPr kumimoji="1" lang="ja-JP" altLang="en-US"/>
        </a:p>
      </dgm:t>
    </dgm:pt>
    <dgm:pt modelId="{6FC351CE-AD5B-435B-9B3D-CAAC6B2A74DB}">
      <dgm:prSet phldrT="[テキスト]"/>
      <dgm:spPr/>
      <dgm:t>
        <a:bodyPr/>
        <a:lstStyle/>
        <a:p>
          <a:r>
            <a:rPr kumimoji="1" lang="ja-JP" altLang="en-US" b="1" dirty="0"/>
            <a:t>障害者との</a:t>
          </a:r>
          <a:r>
            <a:rPr kumimoji="1" lang="ja-JP" altLang="en-US" b="1" u="sng" dirty="0"/>
            <a:t>雇用契約に基づき</a:t>
          </a:r>
          <a:r>
            <a:rPr kumimoji="1" lang="ja-JP" altLang="en-US" b="1" dirty="0"/>
            <a:t>、原則として最低賃金を保障する（お給料をもらいながら働く）仕組みの雇用型福祉サービス。</a:t>
          </a:r>
        </a:p>
      </dgm:t>
    </dgm:pt>
    <dgm:pt modelId="{46FA79AF-DED4-4B1B-B120-7FF7015427F1}" type="parTrans" cxnId="{2F892353-6F50-47BC-9F0E-128C7A6FF580}">
      <dgm:prSet/>
      <dgm:spPr/>
      <dgm:t>
        <a:bodyPr/>
        <a:lstStyle/>
        <a:p>
          <a:endParaRPr kumimoji="1" lang="ja-JP" altLang="en-US"/>
        </a:p>
      </dgm:t>
    </dgm:pt>
    <dgm:pt modelId="{DC98B533-2B96-49F2-ACDB-8A09D161ACB9}" type="sibTrans" cxnId="{2F892353-6F50-47BC-9F0E-128C7A6FF580}">
      <dgm:prSet/>
      <dgm:spPr/>
      <dgm:t>
        <a:bodyPr/>
        <a:lstStyle/>
        <a:p>
          <a:endParaRPr kumimoji="1" lang="ja-JP" altLang="en-US"/>
        </a:p>
      </dgm:t>
    </dgm:pt>
    <dgm:pt modelId="{BC5AD37B-B422-4DF1-903F-48E591E2FB1A}">
      <dgm:prSet/>
      <dgm:spPr/>
      <dgm:t>
        <a:bodyPr/>
        <a:lstStyle/>
        <a:p>
          <a:r>
            <a:rPr kumimoji="1" lang="ja-JP" altLang="en-US" b="1" dirty="0"/>
            <a:t>利用者数４６，４４６人のうち、知的障害者は</a:t>
          </a:r>
          <a:r>
            <a:rPr kumimoji="1" lang="en-US" altLang="en-US" b="1" dirty="0"/>
            <a:t>13330</a:t>
          </a:r>
          <a:r>
            <a:rPr kumimoji="1" lang="ja-JP" altLang="en-US" b="1" dirty="0"/>
            <a:t>人（平成</a:t>
          </a:r>
          <a:r>
            <a:rPr kumimoji="1" lang="en-US" altLang="en-US" b="1" dirty="0"/>
            <a:t>25</a:t>
          </a:r>
          <a:r>
            <a:rPr kumimoji="1" lang="ja-JP" altLang="en-US" b="1" dirty="0"/>
            <a:t>年</a:t>
          </a:r>
          <a:r>
            <a:rPr kumimoji="1" lang="en-US" altLang="en-US" b="1" dirty="0"/>
            <a:t>10</a:t>
          </a:r>
          <a:r>
            <a:rPr kumimoji="1" lang="ja-JP" altLang="en-US" b="1" dirty="0"/>
            <a:t>月時点）</a:t>
          </a:r>
        </a:p>
      </dgm:t>
    </dgm:pt>
    <dgm:pt modelId="{DF6C6698-85C1-466B-A8AA-15C0FE04C2A1}" type="parTrans" cxnId="{00C6E3C7-493D-47A3-B05B-538F0A0E8E0C}">
      <dgm:prSet/>
      <dgm:spPr/>
      <dgm:t>
        <a:bodyPr/>
        <a:lstStyle/>
        <a:p>
          <a:endParaRPr kumimoji="1" lang="ja-JP" altLang="en-US"/>
        </a:p>
      </dgm:t>
    </dgm:pt>
    <dgm:pt modelId="{9E98B6AE-E961-4FD6-814B-E300EA466894}" type="sibTrans" cxnId="{00C6E3C7-493D-47A3-B05B-538F0A0E8E0C}">
      <dgm:prSet/>
      <dgm:spPr/>
      <dgm:t>
        <a:bodyPr/>
        <a:lstStyle/>
        <a:p>
          <a:endParaRPr kumimoji="1" lang="ja-JP" altLang="en-US"/>
        </a:p>
      </dgm:t>
    </dgm:pt>
    <dgm:pt modelId="{D08824ED-96B2-45EE-882C-ABB21D48FA7F}" type="pres">
      <dgm:prSet presAssocID="{F6E2FDC3-C37B-4718-B3F6-7E866A4F6BFE}" presName="linear" presStyleCnt="0">
        <dgm:presLayoutVars>
          <dgm:animLvl val="lvl"/>
          <dgm:resizeHandles val="exact"/>
        </dgm:presLayoutVars>
      </dgm:prSet>
      <dgm:spPr/>
      <dgm:t>
        <a:bodyPr/>
        <a:lstStyle/>
        <a:p>
          <a:endParaRPr kumimoji="1" lang="ja-JP" altLang="en-US"/>
        </a:p>
      </dgm:t>
    </dgm:pt>
    <dgm:pt modelId="{9CB75428-949E-48F2-9345-A3A9B9EDCF55}" type="pres">
      <dgm:prSet presAssocID="{111C4F54-9C28-4425-BE65-A370A7C84AF1}" presName="parentText" presStyleLbl="node1" presStyleIdx="0" presStyleCnt="2">
        <dgm:presLayoutVars>
          <dgm:chMax val="0"/>
          <dgm:bulletEnabled val="1"/>
        </dgm:presLayoutVars>
      </dgm:prSet>
      <dgm:spPr/>
      <dgm:t>
        <a:bodyPr/>
        <a:lstStyle/>
        <a:p>
          <a:endParaRPr kumimoji="1" lang="ja-JP" altLang="en-US"/>
        </a:p>
      </dgm:t>
    </dgm:pt>
    <dgm:pt modelId="{7749A4EC-2887-4F3B-A3FF-7B8074D8CD07}" type="pres">
      <dgm:prSet presAssocID="{111C4F54-9C28-4425-BE65-A370A7C84AF1}" presName="childText" presStyleLbl="revTx" presStyleIdx="0" presStyleCnt="2">
        <dgm:presLayoutVars>
          <dgm:bulletEnabled val="1"/>
        </dgm:presLayoutVars>
      </dgm:prSet>
      <dgm:spPr/>
      <dgm:t>
        <a:bodyPr/>
        <a:lstStyle/>
        <a:p>
          <a:endParaRPr kumimoji="1" lang="ja-JP" altLang="en-US"/>
        </a:p>
      </dgm:t>
    </dgm:pt>
    <dgm:pt modelId="{AF11A0F0-D8E3-4C34-98D6-D2383A8595DE}" type="pres">
      <dgm:prSet presAssocID="{0DC9993D-89E6-4940-AFF6-5B70E9F79216}" presName="parentText" presStyleLbl="node1" presStyleIdx="1" presStyleCnt="2">
        <dgm:presLayoutVars>
          <dgm:chMax val="0"/>
          <dgm:bulletEnabled val="1"/>
        </dgm:presLayoutVars>
      </dgm:prSet>
      <dgm:spPr/>
      <dgm:t>
        <a:bodyPr/>
        <a:lstStyle/>
        <a:p>
          <a:endParaRPr kumimoji="1" lang="ja-JP" altLang="en-US"/>
        </a:p>
      </dgm:t>
    </dgm:pt>
    <dgm:pt modelId="{C6D79D00-352F-4FD9-A159-5AA54201577D}" type="pres">
      <dgm:prSet presAssocID="{0DC9993D-89E6-4940-AFF6-5B70E9F79216}" presName="childText" presStyleLbl="revTx" presStyleIdx="1" presStyleCnt="2">
        <dgm:presLayoutVars>
          <dgm:bulletEnabled val="1"/>
        </dgm:presLayoutVars>
      </dgm:prSet>
      <dgm:spPr/>
      <dgm:t>
        <a:bodyPr/>
        <a:lstStyle/>
        <a:p>
          <a:endParaRPr kumimoji="1" lang="ja-JP" altLang="en-US"/>
        </a:p>
      </dgm:t>
    </dgm:pt>
  </dgm:ptLst>
  <dgm:cxnLst>
    <dgm:cxn modelId="{4D3CE18A-0773-4002-85AA-BC6E91D39583}" srcId="{111C4F54-9C28-4425-BE65-A370A7C84AF1}" destId="{4EBD485E-D860-44DE-A26E-94A7CCC414C6}" srcOrd="0" destOrd="0" parTransId="{9EABAF9D-3E4C-4333-9F9A-D6E9B897D6CE}" sibTransId="{617348E1-5E73-4EB8-B23D-7A9A0E21ED25}"/>
    <dgm:cxn modelId="{E58E9FA8-B3B4-4A23-B2C9-FA8296D1B1D1}" type="presOf" srcId="{0DC9993D-89E6-4940-AFF6-5B70E9F79216}" destId="{AF11A0F0-D8E3-4C34-98D6-D2383A8595DE}" srcOrd="0" destOrd="0" presId="urn:microsoft.com/office/officeart/2005/8/layout/vList2"/>
    <dgm:cxn modelId="{C6721ACA-AB46-4EE1-9AC1-A8CA441A1B94}" srcId="{F6E2FDC3-C37B-4718-B3F6-7E866A4F6BFE}" destId="{111C4F54-9C28-4425-BE65-A370A7C84AF1}" srcOrd="0" destOrd="0" parTransId="{A16314DA-663B-4EEE-B5CA-4EA62C11A2CB}" sibTransId="{9156A06F-7A17-4076-AF35-21DBBAD57329}"/>
    <dgm:cxn modelId="{2F892353-6F50-47BC-9F0E-128C7A6FF580}" srcId="{0DC9993D-89E6-4940-AFF6-5B70E9F79216}" destId="{6FC351CE-AD5B-435B-9B3D-CAAC6B2A74DB}" srcOrd="0" destOrd="0" parTransId="{46FA79AF-DED4-4B1B-B120-7FF7015427F1}" sibTransId="{DC98B533-2B96-49F2-ACDB-8A09D161ACB9}"/>
    <dgm:cxn modelId="{00C6E3C7-493D-47A3-B05B-538F0A0E8E0C}" srcId="{0DC9993D-89E6-4940-AFF6-5B70E9F79216}" destId="{BC5AD37B-B422-4DF1-903F-48E591E2FB1A}" srcOrd="1" destOrd="0" parTransId="{DF6C6698-85C1-466B-A8AA-15C0FE04C2A1}" sibTransId="{9E98B6AE-E961-4FD6-814B-E300EA466894}"/>
    <dgm:cxn modelId="{1FA5A64C-63C2-44DB-A580-A70E15BFD782}" srcId="{F6E2FDC3-C37B-4718-B3F6-7E866A4F6BFE}" destId="{0DC9993D-89E6-4940-AFF6-5B70E9F79216}" srcOrd="1" destOrd="0" parTransId="{15977823-2B69-44C6-A955-24719A96D75E}" sibTransId="{4F4C2E27-3E98-49DB-BEDE-A9B1FD767925}"/>
    <dgm:cxn modelId="{9116A565-840D-403F-BE99-35161770B28E}" type="presOf" srcId="{4EBD485E-D860-44DE-A26E-94A7CCC414C6}" destId="{7749A4EC-2887-4F3B-A3FF-7B8074D8CD07}" srcOrd="0" destOrd="0" presId="urn:microsoft.com/office/officeart/2005/8/layout/vList2"/>
    <dgm:cxn modelId="{BEBECBFC-0626-4B3E-A431-B7B2804CFFCE}" type="presOf" srcId="{111C4F54-9C28-4425-BE65-A370A7C84AF1}" destId="{9CB75428-949E-48F2-9345-A3A9B9EDCF55}" srcOrd="0" destOrd="0" presId="urn:microsoft.com/office/officeart/2005/8/layout/vList2"/>
    <dgm:cxn modelId="{BF24AAA9-74A8-4AEA-AF20-B2D72BB76CE2}" type="presOf" srcId="{F6E2FDC3-C37B-4718-B3F6-7E866A4F6BFE}" destId="{D08824ED-96B2-45EE-882C-ABB21D48FA7F}" srcOrd="0" destOrd="0" presId="urn:microsoft.com/office/officeart/2005/8/layout/vList2"/>
    <dgm:cxn modelId="{E533AF24-BC6E-4145-B1F4-E6827DD75565}" type="presOf" srcId="{BC5AD37B-B422-4DF1-903F-48E591E2FB1A}" destId="{C6D79D00-352F-4FD9-A159-5AA54201577D}" srcOrd="0" destOrd="1" presId="urn:microsoft.com/office/officeart/2005/8/layout/vList2"/>
    <dgm:cxn modelId="{4CF4EBE1-BD58-48C7-995E-DE4AAB4342A1}" type="presOf" srcId="{6FC351CE-AD5B-435B-9B3D-CAAC6B2A74DB}" destId="{C6D79D00-352F-4FD9-A159-5AA54201577D}" srcOrd="0" destOrd="0" presId="urn:microsoft.com/office/officeart/2005/8/layout/vList2"/>
    <dgm:cxn modelId="{69199791-00FD-4233-9999-802CD1C6D531}" type="presParOf" srcId="{D08824ED-96B2-45EE-882C-ABB21D48FA7F}" destId="{9CB75428-949E-48F2-9345-A3A9B9EDCF55}" srcOrd="0" destOrd="0" presId="urn:microsoft.com/office/officeart/2005/8/layout/vList2"/>
    <dgm:cxn modelId="{A3D4967A-D977-473E-B2AB-15E5FA234DA5}" type="presParOf" srcId="{D08824ED-96B2-45EE-882C-ABB21D48FA7F}" destId="{7749A4EC-2887-4F3B-A3FF-7B8074D8CD07}" srcOrd="1" destOrd="0" presId="urn:microsoft.com/office/officeart/2005/8/layout/vList2"/>
    <dgm:cxn modelId="{CD1362AA-3FF8-4DB3-AE07-E3CF1048DD73}" type="presParOf" srcId="{D08824ED-96B2-45EE-882C-ABB21D48FA7F}" destId="{AF11A0F0-D8E3-4C34-98D6-D2383A8595DE}" srcOrd="2" destOrd="0" presId="urn:microsoft.com/office/officeart/2005/8/layout/vList2"/>
    <dgm:cxn modelId="{B6DE8762-9D88-4FC4-B33B-AD84D9C84A5D}" type="presParOf" srcId="{D08824ED-96B2-45EE-882C-ABB21D48FA7F}" destId="{C6D79D00-352F-4FD9-A159-5AA54201577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C9CDE4-55F4-4625-A3A8-2920C10EB4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6CBD5264-7E50-45EC-A2B8-713ED9710D81}">
      <dgm:prSet phldrT="[テキスト]"/>
      <dgm:spPr/>
      <dgm:t>
        <a:bodyPr/>
        <a:lstStyle/>
        <a:p>
          <a:r>
            <a:rPr kumimoji="1" lang="ja-JP" altLang="en-US" dirty="0">
              <a:solidFill>
                <a:srgbClr val="000000"/>
              </a:solidFill>
            </a:rPr>
            <a:t>利用者</a:t>
          </a:r>
        </a:p>
      </dgm:t>
    </dgm:pt>
    <dgm:pt modelId="{8573845D-3311-4E73-82DC-E66FD7687910}" type="parTrans" cxnId="{8E6984B0-5E84-491A-A028-348F38912170}">
      <dgm:prSet/>
      <dgm:spPr/>
      <dgm:t>
        <a:bodyPr/>
        <a:lstStyle/>
        <a:p>
          <a:endParaRPr kumimoji="1" lang="ja-JP" altLang="en-US"/>
        </a:p>
      </dgm:t>
    </dgm:pt>
    <dgm:pt modelId="{A63CB626-78F0-403B-BD38-A60E3D909F76}" type="sibTrans" cxnId="{8E6984B0-5E84-491A-A028-348F38912170}">
      <dgm:prSet/>
      <dgm:spPr/>
      <dgm:t>
        <a:bodyPr/>
        <a:lstStyle/>
        <a:p>
          <a:endParaRPr kumimoji="1" lang="ja-JP" altLang="en-US"/>
        </a:p>
      </dgm:t>
    </dgm:pt>
    <dgm:pt modelId="{578FCC89-7C2A-4D4F-962B-95254D1A54CC}">
      <dgm:prSet phldrT="[テキスト]"/>
      <dgm:spPr/>
      <dgm:t>
        <a:bodyPr/>
        <a:lstStyle/>
        <a:p>
          <a:r>
            <a:rPr kumimoji="1" lang="ja-JP" altLang="en-US" b="1" dirty="0"/>
            <a:t>就労移行支援事業等を利用したが一般企業等の雇用に結びつかない者や、一定年齢に達成している者</a:t>
          </a:r>
        </a:p>
      </dgm:t>
    </dgm:pt>
    <dgm:pt modelId="{2D1CC23B-4583-4065-8C62-5706772C03AD}" type="parTrans" cxnId="{9A86E82E-C997-46B1-9BCE-0C34DE424160}">
      <dgm:prSet/>
      <dgm:spPr/>
      <dgm:t>
        <a:bodyPr/>
        <a:lstStyle/>
        <a:p>
          <a:endParaRPr kumimoji="1" lang="ja-JP" altLang="en-US"/>
        </a:p>
      </dgm:t>
    </dgm:pt>
    <dgm:pt modelId="{71182EAB-0622-4C49-982D-B16D80A4AF29}" type="sibTrans" cxnId="{9A86E82E-C997-46B1-9BCE-0C34DE424160}">
      <dgm:prSet/>
      <dgm:spPr/>
      <dgm:t>
        <a:bodyPr/>
        <a:lstStyle/>
        <a:p>
          <a:endParaRPr kumimoji="1" lang="ja-JP" altLang="en-US"/>
        </a:p>
      </dgm:t>
    </dgm:pt>
    <dgm:pt modelId="{7250D93B-C0C6-4B92-8212-F6A77C7D96C4}">
      <dgm:prSet phldrT="[テキスト]"/>
      <dgm:spPr/>
      <dgm:t>
        <a:bodyPr/>
        <a:lstStyle/>
        <a:p>
          <a:r>
            <a:rPr kumimoji="1" lang="ja-JP" altLang="en-US" dirty="0">
              <a:solidFill>
                <a:srgbClr val="000000"/>
              </a:solidFill>
            </a:rPr>
            <a:t>サービス内容</a:t>
          </a:r>
        </a:p>
      </dgm:t>
    </dgm:pt>
    <dgm:pt modelId="{C337137F-3682-4915-A5F0-9329A51AD82F}" type="parTrans" cxnId="{BD7B7732-6359-4816-9B44-B351456F0563}">
      <dgm:prSet/>
      <dgm:spPr/>
      <dgm:t>
        <a:bodyPr/>
        <a:lstStyle/>
        <a:p>
          <a:endParaRPr kumimoji="1" lang="ja-JP" altLang="en-US"/>
        </a:p>
      </dgm:t>
    </dgm:pt>
    <dgm:pt modelId="{5A28FD08-CF5E-4650-A2A8-44D74803B9CF}" type="sibTrans" cxnId="{BD7B7732-6359-4816-9B44-B351456F0563}">
      <dgm:prSet/>
      <dgm:spPr/>
      <dgm:t>
        <a:bodyPr/>
        <a:lstStyle/>
        <a:p>
          <a:endParaRPr kumimoji="1" lang="ja-JP" altLang="en-US"/>
        </a:p>
      </dgm:t>
    </dgm:pt>
    <dgm:pt modelId="{AE2FFEE9-C31D-4E97-8F0A-E1FC0B35AD42}">
      <dgm:prSet phldrT="[テキスト]"/>
      <dgm:spPr/>
      <dgm:t>
        <a:bodyPr/>
        <a:lstStyle/>
        <a:p>
          <a:r>
            <a:rPr kumimoji="1" lang="ja-JP" altLang="en-US" b="1" dirty="0"/>
            <a:t>就労の機会を提供するとともに生産活動その他の活動の機会の提供を通じてその知識・能力の向上のために</a:t>
          </a:r>
          <a:r>
            <a:rPr kumimoji="1" lang="ja-JP" altLang="en-US" b="1" u="sng" dirty="0"/>
            <a:t>必要な訓練等</a:t>
          </a:r>
          <a:r>
            <a:rPr kumimoji="1" lang="ja-JP" altLang="en-US" b="1" dirty="0"/>
            <a:t>を提供するもの。　位置づけとして労働ではない！</a:t>
          </a:r>
        </a:p>
      </dgm:t>
    </dgm:pt>
    <dgm:pt modelId="{8D148B2E-8261-487D-9369-2E90FE476FC8}" type="parTrans" cxnId="{95B35470-E342-4B64-8D32-84D430832312}">
      <dgm:prSet/>
      <dgm:spPr/>
      <dgm:t>
        <a:bodyPr/>
        <a:lstStyle/>
        <a:p>
          <a:endParaRPr kumimoji="1" lang="ja-JP" altLang="en-US"/>
        </a:p>
      </dgm:t>
    </dgm:pt>
    <dgm:pt modelId="{2ED299DA-9098-4584-AF79-AB1C69C356C3}" type="sibTrans" cxnId="{95B35470-E342-4B64-8D32-84D430832312}">
      <dgm:prSet/>
      <dgm:spPr/>
      <dgm:t>
        <a:bodyPr/>
        <a:lstStyle/>
        <a:p>
          <a:endParaRPr kumimoji="1" lang="ja-JP" altLang="en-US"/>
        </a:p>
      </dgm:t>
    </dgm:pt>
    <dgm:pt modelId="{8E9F40CC-ECB0-4076-8A12-ADA8F9FB36D7}" type="pres">
      <dgm:prSet presAssocID="{58C9CDE4-55F4-4625-A3A8-2920C10EB49B}" presName="linear" presStyleCnt="0">
        <dgm:presLayoutVars>
          <dgm:animLvl val="lvl"/>
          <dgm:resizeHandles val="exact"/>
        </dgm:presLayoutVars>
      </dgm:prSet>
      <dgm:spPr/>
      <dgm:t>
        <a:bodyPr/>
        <a:lstStyle/>
        <a:p>
          <a:endParaRPr kumimoji="1" lang="ja-JP" altLang="en-US"/>
        </a:p>
      </dgm:t>
    </dgm:pt>
    <dgm:pt modelId="{366438E3-BE46-4EE9-992B-966BFEC0E853}" type="pres">
      <dgm:prSet presAssocID="{6CBD5264-7E50-45EC-A2B8-713ED9710D81}" presName="parentText" presStyleLbl="node1" presStyleIdx="0" presStyleCnt="2">
        <dgm:presLayoutVars>
          <dgm:chMax val="0"/>
          <dgm:bulletEnabled val="1"/>
        </dgm:presLayoutVars>
      </dgm:prSet>
      <dgm:spPr/>
      <dgm:t>
        <a:bodyPr/>
        <a:lstStyle/>
        <a:p>
          <a:endParaRPr kumimoji="1" lang="ja-JP" altLang="en-US"/>
        </a:p>
      </dgm:t>
    </dgm:pt>
    <dgm:pt modelId="{73CFF7D9-20E4-4112-A1EB-B88B9056978B}" type="pres">
      <dgm:prSet presAssocID="{6CBD5264-7E50-45EC-A2B8-713ED9710D81}" presName="childText" presStyleLbl="revTx" presStyleIdx="0" presStyleCnt="2">
        <dgm:presLayoutVars>
          <dgm:bulletEnabled val="1"/>
        </dgm:presLayoutVars>
      </dgm:prSet>
      <dgm:spPr/>
      <dgm:t>
        <a:bodyPr/>
        <a:lstStyle/>
        <a:p>
          <a:endParaRPr kumimoji="1" lang="ja-JP" altLang="en-US"/>
        </a:p>
      </dgm:t>
    </dgm:pt>
    <dgm:pt modelId="{178AF362-329D-4FD1-AA57-22529E24FCAD}" type="pres">
      <dgm:prSet presAssocID="{7250D93B-C0C6-4B92-8212-F6A77C7D96C4}" presName="parentText" presStyleLbl="node1" presStyleIdx="1" presStyleCnt="2">
        <dgm:presLayoutVars>
          <dgm:chMax val="0"/>
          <dgm:bulletEnabled val="1"/>
        </dgm:presLayoutVars>
      </dgm:prSet>
      <dgm:spPr/>
      <dgm:t>
        <a:bodyPr/>
        <a:lstStyle/>
        <a:p>
          <a:endParaRPr kumimoji="1" lang="ja-JP" altLang="en-US"/>
        </a:p>
      </dgm:t>
    </dgm:pt>
    <dgm:pt modelId="{FE81DDD0-F6A1-4195-8B2A-61578274C4A2}" type="pres">
      <dgm:prSet presAssocID="{7250D93B-C0C6-4B92-8212-F6A77C7D96C4}" presName="childText" presStyleLbl="revTx" presStyleIdx="1" presStyleCnt="2">
        <dgm:presLayoutVars>
          <dgm:bulletEnabled val="1"/>
        </dgm:presLayoutVars>
      </dgm:prSet>
      <dgm:spPr/>
      <dgm:t>
        <a:bodyPr/>
        <a:lstStyle/>
        <a:p>
          <a:endParaRPr kumimoji="1" lang="ja-JP" altLang="en-US"/>
        </a:p>
      </dgm:t>
    </dgm:pt>
  </dgm:ptLst>
  <dgm:cxnLst>
    <dgm:cxn modelId="{92D3D578-F9B6-4846-913A-D612508D1FB0}" type="presOf" srcId="{578FCC89-7C2A-4D4F-962B-95254D1A54CC}" destId="{73CFF7D9-20E4-4112-A1EB-B88B9056978B}" srcOrd="0" destOrd="0" presId="urn:microsoft.com/office/officeart/2005/8/layout/vList2"/>
    <dgm:cxn modelId="{0A212A1E-90B0-4844-93F5-80C9FEC17F6F}" type="presOf" srcId="{58C9CDE4-55F4-4625-A3A8-2920C10EB49B}" destId="{8E9F40CC-ECB0-4076-8A12-ADA8F9FB36D7}" srcOrd="0" destOrd="0" presId="urn:microsoft.com/office/officeart/2005/8/layout/vList2"/>
    <dgm:cxn modelId="{9A86E82E-C997-46B1-9BCE-0C34DE424160}" srcId="{6CBD5264-7E50-45EC-A2B8-713ED9710D81}" destId="{578FCC89-7C2A-4D4F-962B-95254D1A54CC}" srcOrd="0" destOrd="0" parTransId="{2D1CC23B-4583-4065-8C62-5706772C03AD}" sibTransId="{71182EAB-0622-4C49-982D-B16D80A4AF29}"/>
    <dgm:cxn modelId="{24A7F6AD-DFC9-4ABD-8BFC-566F51D0968A}" type="presOf" srcId="{6CBD5264-7E50-45EC-A2B8-713ED9710D81}" destId="{366438E3-BE46-4EE9-992B-966BFEC0E853}" srcOrd="0" destOrd="0" presId="urn:microsoft.com/office/officeart/2005/8/layout/vList2"/>
    <dgm:cxn modelId="{55D79812-40D9-48CD-836E-50DFFD594C2A}" type="presOf" srcId="{7250D93B-C0C6-4B92-8212-F6A77C7D96C4}" destId="{178AF362-329D-4FD1-AA57-22529E24FCAD}" srcOrd="0" destOrd="0" presId="urn:microsoft.com/office/officeart/2005/8/layout/vList2"/>
    <dgm:cxn modelId="{95B35470-E342-4B64-8D32-84D430832312}" srcId="{7250D93B-C0C6-4B92-8212-F6A77C7D96C4}" destId="{AE2FFEE9-C31D-4E97-8F0A-E1FC0B35AD42}" srcOrd="0" destOrd="0" parTransId="{8D148B2E-8261-487D-9369-2E90FE476FC8}" sibTransId="{2ED299DA-9098-4584-AF79-AB1C69C356C3}"/>
    <dgm:cxn modelId="{BD7B7732-6359-4816-9B44-B351456F0563}" srcId="{58C9CDE4-55F4-4625-A3A8-2920C10EB49B}" destId="{7250D93B-C0C6-4B92-8212-F6A77C7D96C4}" srcOrd="1" destOrd="0" parTransId="{C337137F-3682-4915-A5F0-9329A51AD82F}" sibTransId="{5A28FD08-CF5E-4650-A2A8-44D74803B9CF}"/>
    <dgm:cxn modelId="{B25D7056-7F6F-428F-BA3A-6FB55AB8F2D4}" type="presOf" srcId="{AE2FFEE9-C31D-4E97-8F0A-E1FC0B35AD42}" destId="{FE81DDD0-F6A1-4195-8B2A-61578274C4A2}" srcOrd="0" destOrd="0" presId="urn:microsoft.com/office/officeart/2005/8/layout/vList2"/>
    <dgm:cxn modelId="{8E6984B0-5E84-491A-A028-348F38912170}" srcId="{58C9CDE4-55F4-4625-A3A8-2920C10EB49B}" destId="{6CBD5264-7E50-45EC-A2B8-713ED9710D81}" srcOrd="0" destOrd="0" parTransId="{8573845D-3311-4E73-82DC-E66FD7687910}" sibTransId="{A63CB626-78F0-403B-BD38-A60E3D909F76}"/>
    <dgm:cxn modelId="{ED8EFEBC-1C6C-4C30-ABF2-CED691836879}" type="presParOf" srcId="{8E9F40CC-ECB0-4076-8A12-ADA8F9FB36D7}" destId="{366438E3-BE46-4EE9-992B-966BFEC0E853}" srcOrd="0" destOrd="0" presId="urn:microsoft.com/office/officeart/2005/8/layout/vList2"/>
    <dgm:cxn modelId="{06F849C8-D980-42F4-923E-B7FA8839579E}" type="presParOf" srcId="{8E9F40CC-ECB0-4076-8A12-ADA8F9FB36D7}" destId="{73CFF7D9-20E4-4112-A1EB-B88B9056978B}" srcOrd="1" destOrd="0" presId="urn:microsoft.com/office/officeart/2005/8/layout/vList2"/>
    <dgm:cxn modelId="{9F9524DC-C66E-417C-8184-AA0DCADF2B61}" type="presParOf" srcId="{8E9F40CC-ECB0-4076-8A12-ADA8F9FB36D7}" destId="{178AF362-329D-4FD1-AA57-22529E24FCAD}" srcOrd="2" destOrd="0" presId="urn:microsoft.com/office/officeart/2005/8/layout/vList2"/>
    <dgm:cxn modelId="{1811BD40-7006-4AEF-A585-DC4DD6F5D132}" type="presParOf" srcId="{8E9F40CC-ECB0-4076-8A12-ADA8F9FB36D7}" destId="{FE81DDD0-F6A1-4195-8B2A-61578274C4A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350F842-E2A9-4C24-A5FA-BDA5FE71F1C9}" type="doc">
      <dgm:prSet loTypeId="urn:microsoft.com/office/officeart/2005/8/layout/vList2" loCatId="list" qsTypeId="urn:microsoft.com/office/officeart/2005/8/quickstyle/simple1" qsCatId="simple" csTypeId="urn:microsoft.com/office/officeart/2005/8/colors/accent6_5" csCatId="accent6" phldr="1"/>
      <dgm:spPr/>
      <dgm:t>
        <a:bodyPr/>
        <a:lstStyle/>
        <a:p>
          <a:endParaRPr kumimoji="1" lang="ja-JP" altLang="en-US"/>
        </a:p>
      </dgm:t>
    </dgm:pt>
    <dgm:pt modelId="{81C21797-743A-440F-8FE7-6CDF0E89ED31}">
      <dgm:prSet phldrT="[テキスト]" custT="1"/>
      <dgm:spPr/>
      <dgm:t>
        <a:bodyPr/>
        <a:lstStyle/>
        <a:p>
          <a:r>
            <a:rPr kumimoji="1" lang="ja-JP" altLang="en-US" sz="3200" b="1" dirty="0">
              <a:solidFill>
                <a:srgbClr val="000000"/>
              </a:solidFill>
            </a:rPr>
            <a:t>特別支援教育</a:t>
          </a:r>
        </a:p>
      </dgm:t>
    </dgm:pt>
    <dgm:pt modelId="{18BAB5E6-1289-4973-BB22-AAF33B113E2A}" type="parTrans" cxnId="{55489E17-7DAA-4378-AFF0-4BF7DA9D294C}">
      <dgm:prSet/>
      <dgm:spPr/>
      <dgm:t>
        <a:bodyPr/>
        <a:lstStyle/>
        <a:p>
          <a:endParaRPr kumimoji="1" lang="ja-JP" altLang="en-US" sz="1800"/>
        </a:p>
      </dgm:t>
    </dgm:pt>
    <dgm:pt modelId="{4EF2D2E4-E530-44BC-AB17-5F465AF34B4E}" type="sibTrans" cxnId="{55489E17-7DAA-4378-AFF0-4BF7DA9D294C}">
      <dgm:prSet/>
      <dgm:spPr/>
      <dgm:t>
        <a:bodyPr/>
        <a:lstStyle/>
        <a:p>
          <a:endParaRPr kumimoji="1" lang="ja-JP" altLang="en-US" sz="1800"/>
        </a:p>
      </dgm:t>
    </dgm:pt>
    <dgm:pt modelId="{76208EE7-F9A0-4F7D-9C8B-71AEE1F106AA}">
      <dgm:prSet phldrT="[テキスト]" custT="1"/>
      <dgm:spPr/>
      <dgm:t>
        <a:bodyPr/>
        <a:lstStyle/>
        <a:p>
          <a:r>
            <a:rPr lang="en-US" altLang="ja-JP" sz="2400" b="1" dirty="0"/>
            <a:t>LD</a:t>
          </a:r>
          <a:r>
            <a:rPr lang="ja-JP" altLang="en-US" sz="2400" b="1" dirty="0"/>
            <a:t>・</a:t>
          </a:r>
          <a:r>
            <a:rPr lang="en-US" altLang="ja-JP" sz="2400" b="1" dirty="0"/>
            <a:t>ADHD</a:t>
          </a:r>
          <a:r>
            <a:rPr lang="ja-JP" altLang="en-US" sz="2400" b="1" dirty="0"/>
            <a:t>・高機能自閉症等を含め</a:t>
          </a:r>
          <a:r>
            <a:rPr kumimoji="1" lang="ja-JP" altLang="en-US" sz="2400" b="1" dirty="0"/>
            <a:t>、</a:t>
          </a:r>
          <a:r>
            <a:rPr lang="ja-JP" altLang="en-US" sz="2400" b="1" dirty="0"/>
            <a:t>障害のある児童生徒一人一人の教育的ニーズに対応した教育を校内外の資源を活用し</a:t>
          </a:r>
          <a:r>
            <a:rPr kumimoji="1" lang="ja-JP" altLang="en-US" sz="2400" b="1" dirty="0"/>
            <a:t>、</a:t>
          </a:r>
          <a:r>
            <a:rPr lang="ja-JP" altLang="en-US" sz="2400" b="1" dirty="0"/>
            <a:t>学校職員のチームワークと地域機関のネットワークで行う教育</a:t>
          </a:r>
          <a:endParaRPr kumimoji="1" lang="ja-JP" altLang="en-US" sz="2000" b="1" dirty="0"/>
        </a:p>
      </dgm:t>
    </dgm:pt>
    <dgm:pt modelId="{F9D43097-EB7A-4BC5-BF68-2EF44F4312B5}" type="parTrans" cxnId="{51C22031-EAB8-4DAD-A28B-EAD3F9827402}">
      <dgm:prSet/>
      <dgm:spPr/>
      <dgm:t>
        <a:bodyPr/>
        <a:lstStyle/>
        <a:p>
          <a:endParaRPr kumimoji="1" lang="ja-JP" altLang="en-US" sz="1800"/>
        </a:p>
      </dgm:t>
    </dgm:pt>
    <dgm:pt modelId="{9E54EEBA-DEA3-4522-AC3C-D7FB8181D282}" type="sibTrans" cxnId="{51C22031-EAB8-4DAD-A28B-EAD3F9827402}">
      <dgm:prSet/>
      <dgm:spPr/>
      <dgm:t>
        <a:bodyPr/>
        <a:lstStyle/>
        <a:p>
          <a:endParaRPr kumimoji="1" lang="ja-JP" altLang="en-US" sz="1800"/>
        </a:p>
      </dgm:t>
    </dgm:pt>
    <dgm:pt modelId="{5687BC16-BC0B-4ECE-A130-BFE004CCAAFF}">
      <dgm:prSet phldrT="[テキスト]" custT="1"/>
      <dgm:spPr/>
      <dgm:t>
        <a:bodyPr/>
        <a:lstStyle/>
        <a:p>
          <a:r>
            <a:rPr kumimoji="1" lang="ja-JP" altLang="en-US" sz="3200" b="1" dirty="0">
              <a:solidFill>
                <a:srgbClr val="000000"/>
              </a:solidFill>
            </a:rPr>
            <a:t>特別支援教育コーディネーター</a:t>
          </a:r>
        </a:p>
      </dgm:t>
    </dgm:pt>
    <dgm:pt modelId="{44DBB81D-9774-4389-B965-48533D15DB67}" type="parTrans" cxnId="{23AD6739-1C24-4950-A801-68694F3E3F54}">
      <dgm:prSet/>
      <dgm:spPr/>
      <dgm:t>
        <a:bodyPr/>
        <a:lstStyle/>
        <a:p>
          <a:endParaRPr kumimoji="1" lang="ja-JP" altLang="en-US" sz="1800"/>
        </a:p>
      </dgm:t>
    </dgm:pt>
    <dgm:pt modelId="{F9DC7555-45AA-4155-A2DF-8C08B7005C0A}" type="sibTrans" cxnId="{23AD6739-1C24-4950-A801-68694F3E3F54}">
      <dgm:prSet/>
      <dgm:spPr/>
      <dgm:t>
        <a:bodyPr/>
        <a:lstStyle/>
        <a:p>
          <a:endParaRPr kumimoji="1" lang="ja-JP" altLang="en-US" sz="1800"/>
        </a:p>
      </dgm:t>
    </dgm:pt>
    <dgm:pt modelId="{9100CB48-A26C-45DB-A326-0E7A56DA22BF}">
      <dgm:prSet phldrT="[テキスト]" custT="1"/>
      <dgm:spPr/>
      <dgm:t>
        <a:bodyPr/>
        <a:lstStyle/>
        <a:p>
          <a:r>
            <a:rPr lang="ja-JP" altLang="en-US" sz="2400" b="1" dirty="0"/>
            <a:t>保護者や関係機関に対する学校の窓口として</a:t>
          </a:r>
          <a:r>
            <a:rPr kumimoji="1" lang="ja-JP" altLang="en-US" sz="2400" b="1" dirty="0"/>
            <a:t>、</a:t>
          </a:r>
          <a:r>
            <a:rPr lang="ja-JP" altLang="en-US" sz="2400" b="1" dirty="0"/>
            <a:t>また</a:t>
          </a:r>
          <a:r>
            <a:rPr kumimoji="1" lang="ja-JP" altLang="en-US" sz="2400" b="1" dirty="0"/>
            <a:t>、</a:t>
          </a:r>
          <a:r>
            <a:rPr lang="ja-JP" altLang="en-US" sz="2400" b="1" dirty="0"/>
            <a:t>学校内の関係者や福祉</a:t>
          </a:r>
          <a:r>
            <a:rPr kumimoji="1" lang="ja-JP" altLang="en-US" sz="2400" b="1" dirty="0"/>
            <a:t>、</a:t>
          </a:r>
          <a:r>
            <a:rPr lang="ja-JP" altLang="en-US" sz="2400" b="1" dirty="0"/>
            <a:t>医療等の関係機関との連絡調整の役割を担う者として位置付けられる</a:t>
          </a:r>
          <a:endParaRPr kumimoji="1" lang="ja-JP" altLang="en-US" sz="2400" b="1" dirty="0"/>
        </a:p>
      </dgm:t>
    </dgm:pt>
    <dgm:pt modelId="{86159B97-2E98-49B1-9CF4-EDF6F8FA2903}" type="parTrans" cxnId="{A07959D3-9A4F-4E36-B3F0-06F68F49338A}">
      <dgm:prSet/>
      <dgm:spPr/>
      <dgm:t>
        <a:bodyPr/>
        <a:lstStyle/>
        <a:p>
          <a:endParaRPr kumimoji="1" lang="ja-JP" altLang="en-US" sz="1800"/>
        </a:p>
      </dgm:t>
    </dgm:pt>
    <dgm:pt modelId="{CC2D0C6B-519A-428A-9462-68E8AF6D13E9}" type="sibTrans" cxnId="{A07959D3-9A4F-4E36-B3F0-06F68F49338A}">
      <dgm:prSet/>
      <dgm:spPr/>
      <dgm:t>
        <a:bodyPr/>
        <a:lstStyle/>
        <a:p>
          <a:endParaRPr kumimoji="1" lang="ja-JP" altLang="en-US" sz="1800"/>
        </a:p>
      </dgm:t>
    </dgm:pt>
    <dgm:pt modelId="{4F4FE668-38EE-41DA-AEEC-ED9E6592641A}" type="pres">
      <dgm:prSet presAssocID="{1350F842-E2A9-4C24-A5FA-BDA5FE71F1C9}" presName="linear" presStyleCnt="0">
        <dgm:presLayoutVars>
          <dgm:animLvl val="lvl"/>
          <dgm:resizeHandles val="exact"/>
        </dgm:presLayoutVars>
      </dgm:prSet>
      <dgm:spPr/>
      <dgm:t>
        <a:bodyPr/>
        <a:lstStyle/>
        <a:p>
          <a:endParaRPr kumimoji="1" lang="ja-JP" altLang="en-US"/>
        </a:p>
      </dgm:t>
    </dgm:pt>
    <dgm:pt modelId="{E2C23320-6FF8-4A68-9C0B-F7BCDFC1470F}" type="pres">
      <dgm:prSet presAssocID="{81C21797-743A-440F-8FE7-6CDF0E89ED31}" presName="parentText" presStyleLbl="node1" presStyleIdx="0" presStyleCnt="2">
        <dgm:presLayoutVars>
          <dgm:chMax val="0"/>
          <dgm:bulletEnabled val="1"/>
        </dgm:presLayoutVars>
      </dgm:prSet>
      <dgm:spPr/>
      <dgm:t>
        <a:bodyPr/>
        <a:lstStyle/>
        <a:p>
          <a:endParaRPr kumimoji="1" lang="ja-JP" altLang="en-US"/>
        </a:p>
      </dgm:t>
    </dgm:pt>
    <dgm:pt modelId="{E7D16CE9-A13E-4287-9ECB-1753B422769A}" type="pres">
      <dgm:prSet presAssocID="{81C21797-743A-440F-8FE7-6CDF0E89ED31}" presName="childText" presStyleLbl="revTx" presStyleIdx="0" presStyleCnt="2">
        <dgm:presLayoutVars>
          <dgm:bulletEnabled val="1"/>
        </dgm:presLayoutVars>
      </dgm:prSet>
      <dgm:spPr/>
      <dgm:t>
        <a:bodyPr/>
        <a:lstStyle/>
        <a:p>
          <a:endParaRPr kumimoji="1" lang="ja-JP" altLang="en-US"/>
        </a:p>
      </dgm:t>
    </dgm:pt>
    <dgm:pt modelId="{54685817-5021-43A8-9D23-476D83C3EDB9}" type="pres">
      <dgm:prSet presAssocID="{5687BC16-BC0B-4ECE-A130-BFE004CCAAFF}" presName="parentText" presStyleLbl="node1" presStyleIdx="1" presStyleCnt="2">
        <dgm:presLayoutVars>
          <dgm:chMax val="0"/>
          <dgm:bulletEnabled val="1"/>
        </dgm:presLayoutVars>
      </dgm:prSet>
      <dgm:spPr/>
      <dgm:t>
        <a:bodyPr/>
        <a:lstStyle/>
        <a:p>
          <a:endParaRPr kumimoji="1" lang="ja-JP" altLang="en-US"/>
        </a:p>
      </dgm:t>
    </dgm:pt>
    <dgm:pt modelId="{B169F799-1BF7-4E40-8885-2B0CC8AE91C3}" type="pres">
      <dgm:prSet presAssocID="{5687BC16-BC0B-4ECE-A130-BFE004CCAAFF}" presName="childText" presStyleLbl="revTx" presStyleIdx="1" presStyleCnt="2">
        <dgm:presLayoutVars>
          <dgm:bulletEnabled val="1"/>
        </dgm:presLayoutVars>
      </dgm:prSet>
      <dgm:spPr/>
      <dgm:t>
        <a:bodyPr/>
        <a:lstStyle/>
        <a:p>
          <a:endParaRPr kumimoji="1" lang="ja-JP" altLang="en-US"/>
        </a:p>
      </dgm:t>
    </dgm:pt>
  </dgm:ptLst>
  <dgm:cxnLst>
    <dgm:cxn modelId="{D08A210A-9D6D-4418-940B-707960361EDB}" type="presOf" srcId="{1350F842-E2A9-4C24-A5FA-BDA5FE71F1C9}" destId="{4F4FE668-38EE-41DA-AEEC-ED9E6592641A}" srcOrd="0" destOrd="0" presId="urn:microsoft.com/office/officeart/2005/8/layout/vList2"/>
    <dgm:cxn modelId="{55489E17-7DAA-4378-AFF0-4BF7DA9D294C}" srcId="{1350F842-E2A9-4C24-A5FA-BDA5FE71F1C9}" destId="{81C21797-743A-440F-8FE7-6CDF0E89ED31}" srcOrd="0" destOrd="0" parTransId="{18BAB5E6-1289-4973-BB22-AAF33B113E2A}" sibTransId="{4EF2D2E4-E530-44BC-AB17-5F465AF34B4E}"/>
    <dgm:cxn modelId="{51C22031-EAB8-4DAD-A28B-EAD3F9827402}" srcId="{81C21797-743A-440F-8FE7-6CDF0E89ED31}" destId="{76208EE7-F9A0-4F7D-9C8B-71AEE1F106AA}" srcOrd="0" destOrd="0" parTransId="{F9D43097-EB7A-4BC5-BF68-2EF44F4312B5}" sibTransId="{9E54EEBA-DEA3-4522-AC3C-D7FB8181D282}"/>
    <dgm:cxn modelId="{DC749372-4786-4A38-84CE-5373E1C31D2E}" type="presOf" srcId="{5687BC16-BC0B-4ECE-A130-BFE004CCAAFF}" destId="{54685817-5021-43A8-9D23-476D83C3EDB9}" srcOrd="0" destOrd="0" presId="urn:microsoft.com/office/officeart/2005/8/layout/vList2"/>
    <dgm:cxn modelId="{23AD6739-1C24-4950-A801-68694F3E3F54}" srcId="{1350F842-E2A9-4C24-A5FA-BDA5FE71F1C9}" destId="{5687BC16-BC0B-4ECE-A130-BFE004CCAAFF}" srcOrd="1" destOrd="0" parTransId="{44DBB81D-9774-4389-B965-48533D15DB67}" sibTransId="{F9DC7555-45AA-4155-A2DF-8C08B7005C0A}"/>
    <dgm:cxn modelId="{A07959D3-9A4F-4E36-B3F0-06F68F49338A}" srcId="{5687BC16-BC0B-4ECE-A130-BFE004CCAAFF}" destId="{9100CB48-A26C-45DB-A326-0E7A56DA22BF}" srcOrd="0" destOrd="0" parTransId="{86159B97-2E98-49B1-9CF4-EDF6F8FA2903}" sibTransId="{CC2D0C6B-519A-428A-9462-68E8AF6D13E9}"/>
    <dgm:cxn modelId="{AC1E22B1-EDA7-4664-BDC0-7E717FAB3059}" type="presOf" srcId="{81C21797-743A-440F-8FE7-6CDF0E89ED31}" destId="{E2C23320-6FF8-4A68-9C0B-F7BCDFC1470F}" srcOrd="0" destOrd="0" presId="urn:microsoft.com/office/officeart/2005/8/layout/vList2"/>
    <dgm:cxn modelId="{5048DDA3-77F7-4CD9-A16A-EF7183CAA025}" type="presOf" srcId="{76208EE7-F9A0-4F7D-9C8B-71AEE1F106AA}" destId="{E7D16CE9-A13E-4287-9ECB-1753B422769A}" srcOrd="0" destOrd="0" presId="urn:microsoft.com/office/officeart/2005/8/layout/vList2"/>
    <dgm:cxn modelId="{E85F9C8E-276B-4336-968B-C9D65B8DA2EA}" type="presOf" srcId="{9100CB48-A26C-45DB-A326-0E7A56DA22BF}" destId="{B169F799-1BF7-4E40-8885-2B0CC8AE91C3}" srcOrd="0" destOrd="0" presId="urn:microsoft.com/office/officeart/2005/8/layout/vList2"/>
    <dgm:cxn modelId="{1618F1FE-A55D-4B74-B7AE-6F420E6CEC7E}" type="presParOf" srcId="{4F4FE668-38EE-41DA-AEEC-ED9E6592641A}" destId="{E2C23320-6FF8-4A68-9C0B-F7BCDFC1470F}" srcOrd="0" destOrd="0" presId="urn:microsoft.com/office/officeart/2005/8/layout/vList2"/>
    <dgm:cxn modelId="{9CDFC7AD-EE83-4D36-85F0-3FB135617724}" type="presParOf" srcId="{4F4FE668-38EE-41DA-AEEC-ED9E6592641A}" destId="{E7D16CE9-A13E-4287-9ECB-1753B422769A}" srcOrd="1" destOrd="0" presId="urn:microsoft.com/office/officeart/2005/8/layout/vList2"/>
    <dgm:cxn modelId="{40614BEB-3FEE-4EC3-9236-DC65F998E758}" type="presParOf" srcId="{4F4FE668-38EE-41DA-AEEC-ED9E6592641A}" destId="{54685817-5021-43A8-9D23-476D83C3EDB9}" srcOrd="2" destOrd="0" presId="urn:microsoft.com/office/officeart/2005/8/layout/vList2"/>
    <dgm:cxn modelId="{C107A76E-C6B8-4F2D-97FC-76016FB0DA89}" type="presParOf" srcId="{4F4FE668-38EE-41DA-AEEC-ED9E6592641A}" destId="{B169F799-1BF7-4E40-8885-2B0CC8AE91C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CC9469-B561-4A6D-A8A0-F072FF643F89}"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kumimoji="1" lang="ja-JP" altLang="en-US"/>
        </a:p>
      </dgm:t>
    </dgm:pt>
    <dgm:pt modelId="{F602B450-2AEE-4734-A4A4-C41E9BEBC17A}">
      <dgm:prSet/>
      <dgm:spPr/>
      <dgm:t>
        <a:bodyPr/>
        <a:lstStyle/>
        <a:p>
          <a:r>
            <a:rPr kumimoji="1" lang="ja-JP" altLang="en-US" b="1" baseline="0" dirty="0">
              <a:solidFill>
                <a:schemeClr val="bg1"/>
              </a:solidFill>
            </a:rPr>
            <a:t>「障害のない企業」認定！</a:t>
          </a:r>
          <a:endParaRPr lang="ja-JP" altLang="en-US" dirty="0">
            <a:solidFill>
              <a:schemeClr val="bg1"/>
            </a:solidFill>
          </a:endParaRPr>
        </a:p>
      </dgm:t>
    </dgm:pt>
    <dgm:pt modelId="{DE0166C5-8190-46A2-8946-96C919AF883C}" type="parTrans" cxnId="{2C01DF0C-3C6C-4FCF-A1D6-01A728AF8571}">
      <dgm:prSet/>
      <dgm:spPr/>
      <dgm:t>
        <a:bodyPr/>
        <a:lstStyle/>
        <a:p>
          <a:endParaRPr kumimoji="1" lang="ja-JP" altLang="en-US"/>
        </a:p>
      </dgm:t>
    </dgm:pt>
    <dgm:pt modelId="{A6FB077F-97D3-4929-B58C-E0F21D775C20}" type="sibTrans" cxnId="{2C01DF0C-3C6C-4FCF-A1D6-01A728AF8571}">
      <dgm:prSet/>
      <dgm:spPr/>
      <dgm:t>
        <a:bodyPr/>
        <a:lstStyle/>
        <a:p>
          <a:endParaRPr kumimoji="1" lang="ja-JP" altLang="en-US"/>
        </a:p>
      </dgm:t>
    </dgm:pt>
    <dgm:pt modelId="{3F958E15-B57D-41CC-A6C4-AF4A4E79269F}" type="pres">
      <dgm:prSet presAssocID="{0CCC9469-B561-4A6D-A8A0-F072FF643F89}" presName="linear" presStyleCnt="0">
        <dgm:presLayoutVars>
          <dgm:animLvl val="lvl"/>
          <dgm:resizeHandles val="exact"/>
        </dgm:presLayoutVars>
      </dgm:prSet>
      <dgm:spPr/>
      <dgm:t>
        <a:bodyPr/>
        <a:lstStyle/>
        <a:p>
          <a:endParaRPr kumimoji="1" lang="ja-JP" altLang="en-US"/>
        </a:p>
      </dgm:t>
    </dgm:pt>
    <dgm:pt modelId="{4214200E-C4CB-4EB3-82DF-89D02E8A1FB3}" type="pres">
      <dgm:prSet presAssocID="{F602B450-2AEE-4734-A4A4-C41E9BEBC17A}" presName="parentText" presStyleLbl="node1" presStyleIdx="0" presStyleCnt="1">
        <dgm:presLayoutVars>
          <dgm:chMax val="0"/>
          <dgm:bulletEnabled val="1"/>
        </dgm:presLayoutVars>
      </dgm:prSet>
      <dgm:spPr/>
      <dgm:t>
        <a:bodyPr/>
        <a:lstStyle/>
        <a:p>
          <a:endParaRPr kumimoji="1" lang="ja-JP" altLang="en-US"/>
        </a:p>
      </dgm:t>
    </dgm:pt>
  </dgm:ptLst>
  <dgm:cxnLst>
    <dgm:cxn modelId="{ADD90534-19FB-41E5-97C0-5234356375C0}" type="presOf" srcId="{F602B450-2AEE-4734-A4A4-C41E9BEBC17A}" destId="{4214200E-C4CB-4EB3-82DF-89D02E8A1FB3}" srcOrd="0" destOrd="0" presId="urn:microsoft.com/office/officeart/2005/8/layout/vList2"/>
    <dgm:cxn modelId="{2C01DF0C-3C6C-4FCF-A1D6-01A728AF8571}" srcId="{0CCC9469-B561-4A6D-A8A0-F072FF643F89}" destId="{F602B450-2AEE-4734-A4A4-C41E9BEBC17A}" srcOrd="0" destOrd="0" parTransId="{DE0166C5-8190-46A2-8946-96C919AF883C}" sibTransId="{A6FB077F-97D3-4929-B58C-E0F21D775C20}"/>
    <dgm:cxn modelId="{A8182178-6A38-44C5-88B1-7D63C8950F0C}" type="presOf" srcId="{0CCC9469-B561-4A6D-A8A0-F072FF643F89}" destId="{3F958E15-B57D-41CC-A6C4-AF4A4E79269F}" srcOrd="0" destOrd="0" presId="urn:microsoft.com/office/officeart/2005/8/layout/vList2"/>
    <dgm:cxn modelId="{F045B818-8ED1-4F86-BB09-B2E3BD337A53}" type="presParOf" srcId="{3F958E15-B57D-41CC-A6C4-AF4A4E79269F}" destId="{4214200E-C4CB-4EB3-82DF-89D02E8A1FB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9471C6A-4A34-470C-BFD6-EE549ACBCB3A}"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kumimoji="1" lang="ja-JP" altLang="en-US"/>
        </a:p>
      </dgm:t>
    </dgm:pt>
    <dgm:pt modelId="{1AF504F5-8BEB-4541-9729-FBB7C8306AA4}">
      <dgm:prSet custT="1"/>
      <dgm:spPr/>
      <dgm:t>
        <a:bodyPr/>
        <a:lstStyle/>
        <a:p>
          <a:r>
            <a:rPr lang="ja-JP" altLang="en-US" sz="2000" u="sng" dirty="0"/>
            <a:t>就職後</a:t>
          </a:r>
          <a:endParaRPr lang="ja-JP" altLang="en-US" sz="2000" dirty="0"/>
        </a:p>
      </dgm:t>
    </dgm:pt>
    <dgm:pt modelId="{8E5D759B-DD96-449A-A075-6E392F3A910E}" type="parTrans" cxnId="{9AA37074-CB99-4CDE-9821-71F1A2CCB54A}">
      <dgm:prSet/>
      <dgm:spPr/>
      <dgm:t>
        <a:bodyPr/>
        <a:lstStyle/>
        <a:p>
          <a:endParaRPr kumimoji="1" lang="ja-JP" altLang="en-US"/>
        </a:p>
      </dgm:t>
    </dgm:pt>
    <dgm:pt modelId="{F14D5501-44C8-49B0-89E6-54AC87CD0A56}" type="sibTrans" cxnId="{9AA37074-CB99-4CDE-9821-71F1A2CCB54A}">
      <dgm:prSet/>
      <dgm:spPr/>
      <dgm:t>
        <a:bodyPr/>
        <a:lstStyle/>
        <a:p>
          <a:endParaRPr kumimoji="1" lang="ja-JP" altLang="en-US"/>
        </a:p>
      </dgm:t>
    </dgm:pt>
    <dgm:pt modelId="{71008D3B-6A9D-4BD9-9E7E-19A68A12E7E6}">
      <dgm:prSet custT="1"/>
      <dgm:spPr/>
      <dgm:t>
        <a:bodyPr/>
        <a:lstStyle/>
        <a:p>
          <a:r>
            <a:rPr lang="ja-JP" altLang="en-US" sz="2400" b="1" dirty="0"/>
            <a:t>企業在籍型ジョブコーチの配置</a:t>
          </a:r>
          <a:endParaRPr lang="ja-JP" altLang="en-US" sz="2400" dirty="0"/>
        </a:p>
      </dgm:t>
    </dgm:pt>
    <dgm:pt modelId="{A093CC86-07FE-432F-8F2D-94613DC3AD6E}" type="parTrans" cxnId="{FD89D7A1-B205-4A4B-A166-B10D1D1D20F4}">
      <dgm:prSet/>
      <dgm:spPr/>
      <dgm:t>
        <a:bodyPr/>
        <a:lstStyle/>
        <a:p>
          <a:endParaRPr kumimoji="1" lang="ja-JP" altLang="en-US"/>
        </a:p>
      </dgm:t>
    </dgm:pt>
    <dgm:pt modelId="{0B7144A2-0016-44F2-B180-8AE5849EF494}" type="sibTrans" cxnId="{FD89D7A1-B205-4A4B-A166-B10D1D1D20F4}">
      <dgm:prSet/>
      <dgm:spPr/>
      <dgm:t>
        <a:bodyPr/>
        <a:lstStyle/>
        <a:p>
          <a:endParaRPr kumimoji="1" lang="ja-JP" altLang="en-US"/>
        </a:p>
      </dgm:t>
    </dgm:pt>
    <dgm:pt modelId="{A175E192-18B2-4D93-B13F-6648B56FACD6}">
      <dgm:prSet custT="1"/>
      <dgm:spPr/>
      <dgm:t>
        <a:bodyPr/>
        <a:lstStyle/>
        <a:p>
          <a:r>
            <a:rPr lang="ja-JP" altLang="en-US" sz="2400" b="1" dirty="0"/>
            <a:t>キャリアアップの達成率</a:t>
          </a:r>
          <a:endParaRPr lang="ja-JP" altLang="en-US" sz="2400" dirty="0"/>
        </a:p>
      </dgm:t>
    </dgm:pt>
    <dgm:pt modelId="{5ED7F380-5241-458C-99B8-450A8FA3920B}" type="parTrans" cxnId="{D13C6DC6-2301-42D7-8175-B4DA1577A3D0}">
      <dgm:prSet/>
      <dgm:spPr/>
      <dgm:t>
        <a:bodyPr/>
        <a:lstStyle/>
        <a:p>
          <a:endParaRPr kumimoji="1" lang="ja-JP" altLang="en-US"/>
        </a:p>
      </dgm:t>
    </dgm:pt>
    <dgm:pt modelId="{EE383E13-0026-4C03-BBCA-105AD7C1B5C5}" type="sibTrans" cxnId="{D13C6DC6-2301-42D7-8175-B4DA1577A3D0}">
      <dgm:prSet/>
      <dgm:spPr/>
      <dgm:t>
        <a:bodyPr/>
        <a:lstStyle/>
        <a:p>
          <a:endParaRPr kumimoji="1" lang="ja-JP" altLang="en-US"/>
        </a:p>
      </dgm:t>
    </dgm:pt>
    <dgm:pt modelId="{34057DED-76E1-4CEC-A64C-2C1E6B35DD32}" type="pres">
      <dgm:prSet presAssocID="{49471C6A-4A34-470C-BFD6-EE549ACBCB3A}" presName="linear" presStyleCnt="0">
        <dgm:presLayoutVars>
          <dgm:dir/>
          <dgm:animLvl val="lvl"/>
          <dgm:resizeHandles val="exact"/>
        </dgm:presLayoutVars>
      </dgm:prSet>
      <dgm:spPr/>
      <dgm:t>
        <a:bodyPr/>
        <a:lstStyle/>
        <a:p>
          <a:endParaRPr kumimoji="1" lang="ja-JP" altLang="en-US"/>
        </a:p>
      </dgm:t>
    </dgm:pt>
    <dgm:pt modelId="{E509E6F1-4444-414A-A3E3-03E20ADEA5C1}" type="pres">
      <dgm:prSet presAssocID="{1AF504F5-8BEB-4541-9729-FBB7C8306AA4}" presName="parentLin" presStyleCnt="0"/>
      <dgm:spPr/>
    </dgm:pt>
    <dgm:pt modelId="{B085A750-72B0-4914-BC29-A6A5832E36F6}" type="pres">
      <dgm:prSet presAssocID="{1AF504F5-8BEB-4541-9729-FBB7C8306AA4}" presName="parentLeftMargin" presStyleLbl="node1" presStyleIdx="0" presStyleCnt="1"/>
      <dgm:spPr/>
      <dgm:t>
        <a:bodyPr/>
        <a:lstStyle/>
        <a:p>
          <a:endParaRPr kumimoji="1" lang="ja-JP" altLang="en-US"/>
        </a:p>
      </dgm:t>
    </dgm:pt>
    <dgm:pt modelId="{3CEA6ACD-1A5A-4D9C-93D1-91D3A45568F0}" type="pres">
      <dgm:prSet presAssocID="{1AF504F5-8BEB-4541-9729-FBB7C8306AA4}" presName="parentText" presStyleLbl="node1" presStyleIdx="0" presStyleCnt="1" custScaleX="108036" custScaleY="199598" custLinFactNeighborX="-34359" custLinFactNeighborY="5221">
        <dgm:presLayoutVars>
          <dgm:chMax val="0"/>
          <dgm:bulletEnabled val="1"/>
        </dgm:presLayoutVars>
      </dgm:prSet>
      <dgm:spPr/>
      <dgm:t>
        <a:bodyPr/>
        <a:lstStyle/>
        <a:p>
          <a:endParaRPr kumimoji="1" lang="ja-JP" altLang="en-US"/>
        </a:p>
      </dgm:t>
    </dgm:pt>
    <dgm:pt modelId="{932FDABB-3425-4E75-B0A0-72268C010387}" type="pres">
      <dgm:prSet presAssocID="{1AF504F5-8BEB-4541-9729-FBB7C8306AA4}" presName="negativeSpace" presStyleCnt="0"/>
      <dgm:spPr/>
    </dgm:pt>
    <dgm:pt modelId="{1C051AC4-FC3D-40CE-8CB5-DAC1BB003925}" type="pres">
      <dgm:prSet presAssocID="{1AF504F5-8BEB-4541-9729-FBB7C8306AA4}" presName="childText" presStyleLbl="conFgAcc1" presStyleIdx="0" presStyleCnt="1" custLinFactNeighborX="1397" custLinFactNeighborY="-43121">
        <dgm:presLayoutVars>
          <dgm:bulletEnabled val="1"/>
        </dgm:presLayoutVars>
      </dgm:prSet>
      <dgm:spPr/>
      <dgm:t>
        <a:bodyPr/>
        <a:lstStyle/>
        <a:p>
          <a:endParaRPr kumimoji="1" lang="ja-JP" altLang="en-US"/>
        </a:p>
      </dgm:t>
    </dgm:pt>
  </dgm:ptLst>
  <dgm:cxnLst>
    <dgm:cxn modelId="{FD89D7A1-B205-4A4B-A166-B10D1D1D20F4}" srcId="{1AF504F5-8BEB-4541-9729-FBB7C8306AA4}" destId="{71008D3B-6A9D-4BD9-9E7E-19A68A12E7E6}" srcOrd="0" destOrd="0" parTransId="{A093CC86-07FE-432F-8F2D-94613DC3AD6E}" sibTransId="{0B7144A2-0016-44F2-B180-8AE5849EF494}"/>
    <dgm:cxn modelId="{2F0BD51F-EB40-45C2-962B-5E7FEC41953E}" type="presOf" srcId="{1AF504F5-8BEB-4541-9729-FBB7C8306AA4}" destId="{3CEA6ACD-1A5A-4D9C-93D1-91D3A45568F0}" srcOrd="1" destOrd="0" presId="urn:microsoft.com/office/officeart/2005/8/layout/list1"/>
    <dgm:cxn modelId="{60B2354F-D941-432A-8362-CE950562FABD}" type="presOf" srcId="{49471C6A-4A34-470C-BFD6-EE549ACBCB3A}" destId="{34057DED-76E1-4CEC-A64C-2C1E6B35DD32}" srcOrd="0" destOrd="0" presId="urn:microsoft.com/office/officeart/2005/8/layout/list1"/>
    <dgm:cxn modelId="{654268A5-E3A2-4D9F-83C0-DAAB38015672}" type="presOf" srcId="{71008D3B-6A9D-4BD9-9E7E-19A68A12E7E6}" destId="{1C051AC4-FC3D-40CE-8CB5-DAC1BB003925}" srcOrd="0" destOrd="0" presId="urn:microsoft.com/office/officeart/2005/8/layout/list1"/>
    <dgm:cxn modelId="{1798E79A-4674-443A-84FE-4A685C7102F3}" type="presOf" srcId="{1AF504F5-8BEB-4541-9729-FBB7C8306AA4}" destId="{B085A750-72B0-4914-BC29-A6A5832E36F6}" srcOrd="0" destOrd="0" presId="urn:microsoft.com/office/officeart/2005/8/layout/list1"/>
    <dgm:cxn modelId="{9AA37074-CB99-4CDE-9821-71F1A2CCB54A}" srcId="{49471C6A-4A34-470C-BFD6-EE549ACBCB3A}" destId="{1AF504F5-8BEB-4541-9729-FBB7C8306AA4}" srcOrd="0" destOrd="0" parTransId="{8E5D759B-DD96-449A-A075-6E392F3A910E}" sibTransId="{F14D5501-44C8-49B0-89E6-54AC87CD0A56}"/>
    <dgm:cxn modelId="{EB6F1D02-D7F9-4AF2-8A82-CAEF81294DEB}" type="presOf" srcId="{A175E192-18B2-4D93-B13F-6648B56FACD6}" destId="{1C051AC4-FC3D-40CE-8CB5-DAC1BB003925}" srcOrd="0" destOrd="1" presId="urn:microsoft.com/office/officeart/2005/8/layout/list1"/>
    <dgm:cxn modelId="{D13C6DC6-2301-42D7-8175-B4DA1577A3D0}" srcId="{1AF504F5-8BEB-4541-9729-FBB7C8306AA4}" destId="{A175E192-18B2-4D93-B13F-6648B56FACD6}" srcOrd="1" destOrd="0" parTransId="{5ED7F380-5241-458C-99B8-450A8FA3920B}" sibTransId="{EE383E13-0026-4C03-BBCA-105AD7C1B5C5}"/>
    <dgm:cxn modelId="{7F46DDF1-D355-497A-A100-F5B2CF58356B}" type="presParOf" srcId="{34057DED-76E1-4CEC-A64C-2C1E6B35DD32}" destId="{E509E6F1-4444-414A-A3E3-03E20ADEA5C1}" srcOrd="0" destOrd="0" presId="urn:microsoft.com/office/officeart/2005/8/layout/list1"/>
    <dgm:cxn modelId="{CD62A580-AF3A-4CD6-BDDB-A36AEFBC9391}" type="presParOf" srcId="{E509E6F1-4444-414A-A3E3-03E20ADEA5C1}" destId="{B085A750-72B0-4914-BC29-A6A5832E36F6}" srcOrd="0" destOrd="0" presId="urn:microsoft.com/office/officeart/2005/8/layout/list1"/>
    <dgm:cxn modelId="{21D3B5AC-BC0A-48EF-861F-940A2054A38C}" type="presParOf" srcId="{E509E6F1-4444-414A-A3E3-03E20ADEA5C1}" destId="{3CEA6ACD-1A5A-4D9C-93D1-91D3A45568F0}" srcOrd="1" destOrd="0" presId="urn:microsoft.com/office/officeart/2005/8/layout/list1"/>
    <dgm:cxn modelId="{7A973D60-83AA-45E1-BFCD-033C7991ED45}" type="presParOf" srcId="{34057DED-76E1-4CEC-A64C-2C1E6B35DD32}" destId="{932FDABB-3425-4E75-B0A0-72268C010387}" srcOrd="1" destOrd="0" presId="urn:microsoft.com/office/officeart/2005/8/layout/list1"/>
    <dgm:cxn modelId="{D7C4A631-EF1C-4722-82CC-DE67E7DF5BFD}" type="presParOf" srcId="{34057DED-76E1-4CEC-A64C-2C1E6B35DD32}" destId="{1C051AC4-FC3D-40CE-8CB5-DAC1BB003925}"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E57E9-13B5-4A5E-9CE3-6414055D1B1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CF50507A-F116-46DA-8AEE-F86CA599017C}">
      <dgm:prSet/>
      <dgm:spPr/>
      <dgm:t>
        <a:bodyPr/>
        <a:lstStyle/>
        <a:p>
          <a:pPr algn="ctr" rtl="0"/>
          <a:r>
            <a:rPr kumimoji="1" lang="ja-JP" baseline="0" dirty="0"/>
            <a:t>障害とは</a:t>
          </a:r>
          <a:endParaRPr lang="ja-JP" dirty="0"/>
        </a:p>
      </dgm:t>
    </dgm:pt>
    <dgm:pt modelId="{BF702043-8F18-428D-91BC-98F61E2CC476}" type="parTrans" cxnId="{26D31589-0C80-4B2D-9355-4C9ECE42DE41}">
      <dgm:prSet/>
      <dgm:spPr/>
      <dgm:t>
        <a:bodyPr/>
        <a:lstStyle/>
        <a:p>
          <a:endParaRPr kumimoji="1" lang="ja-JP" altLang="en-US"/>
        </a:p>
      </dgm:t>
    </dgm:pt>
    <dgm:pt modelId="{B41CB110-FC9F-42E3-8792-70DD98B416D8}" type="sibTrans" cxnId="{26D31589-0C80-4B2D-9355-4C9ECE42DE41}">
      <dgm:prSet/>
      <dgm:spPr/>
      <dgm:t>
        <a:bodyPr/>
        <a:lstStyle/>
        <a:p>
          <a:endParaRPr kumimoji="1" lang="ja-JP" altLang="en-US"/>
        </a:p>
      </dgm:t>
    </dgm:pt>
    <dgm:pt modelId="{ECE3127D-3141-4B8C-B201-88402981E427}" type="pres">
      <dgm:prSet presAssocID="{C9BE57E9-13B5-4A5E-9CE3-6414055D1B12}" presName="linear" presStyleCnt="0">
        <dgm:presLayoutVars>
          <dgm:animLvl val="lvl"/>
          <dgm:resizeHandles val="exact"/>
        </dgm:presLayoutVars>
      </dgm:prSet>
      <dgm:spPr/>
      <dgm:t>
        <a:bodyPr/>
        <a:lstStyle/>
        <a:p>
          <a:endParaRPr kumimoji="1" lang="ja-JP" altLang="en-US"/>
        </a:p>
      </dgm:t>
    </dgm:pt>
    <dgm:pt modelId="{FDC8F0A5-6F72-4CD2-9992-B778DC3F6806}" type="pres">
      <dgm:prSet presAssocID="{CF50507A-F116-46DA-8AEE-F86CA599017C}" presName="parentText" presStyleLbl="node1" presStyleIdx="0" presStyleCnt="1">
        <dgm:presLayoutVars>
          <dgm:chMax val="0"/>
          <dgm:bulletEnabled val="1"/>
        </dgm:presLayoutVars>
      </dgm:prSet>
      <dgm:spPr/>
      <dgm:t>
        <a:bodyPr/>
        <a:lstStyle/>
        <a:p>
          <a:endParaRPr kumimoji="1" lang="ja-JP" altLang="en-US"/>
        </a:p>
      </dgm:t>
    </dgm:pt>
  </dgm:ptLst>
  <dgm:cxnLst>
    <dgm:cxn modelId="{26D31589-0C80-4B2D-9355-4C9ECE42DE41}" srcId="{C9BE57E9-13B5-4A5E-9CE3-6414055D1B12}" destId="{CF50507A-F116-46DA-8AEE-F86CA599017C}" srcOrd="0" destOrd="0" parTransId="{BF702043-8F18-428D-91BC-98F61E2CC476}" sibTransId="{B41CB110-FC9F-42E3-8792-70DD98B416D8}"/>
    <dgm:cxn modelId="{C77105F4-45EB-4486-B337-2E376512B28F}" type="presOf" srcId="{CF50507A-F116-46DA-8AEE-F86CA599017C}" destId="{FDC8F0A5-6F72-4CD2-9992-B778DC3F6806}" srcOrd="0" destOrd="0" presId="urn:microsoft.com/office/officeart/2005/8/layout/vList2"/>
    <dgm:cxn modelId="{10EDC7C5-F6B0-4B60-B44C-388BB0FA4A9D}" type="presOf" srcId="{C9BE57E9-13B5-4A5E-9CE3-6414055D1B12}" destId="{ECE3127D-3141-4B8C-B201-88402981E427}" srcOrd="0" destOrd="0" presId="urn:microsoft.com/office/officeart/2005/8/layout/vList2"/>
    <dgm:cxn modelId="{2609AB2F-498C-441C-99A5-CBE7D25D7280}" type="presParOf" srcId="{ECE3127D-3141-4B8C-B201-88402981E427}" destId="{FDC8F0A5-6F72-4CD2-9992-B778DC3F68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BEB525E-20EF-4457-A91B-33240BF8CBC9}"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kumimoji="1" lang="ja-JP" altLang="en-US"/>
        </a:p>
      </dgm:t>
    </dgm:pt>
    <dgm:pt modelId="{D4ED6687-F26E-422D-8F81-FAE7DF330FA5}">
      <dgm:prSet custT="1"/>
      <dgm:spPr/>
      <dgm:t>
        <a:bodyPr/>
        <a:lstStyle/>
        <a:p>
          <a:r>
            <a:rPr lang="ja-JP" altLang="en-US" sz="2000" u="sng" dirty="0"/>
            <a:t>就職前</a:t>
          </a:r>
          <a:endParaRPr lang="ja-JP" altLang="en-US" sz="2000" dirty="0"/>
        </a:p>
      </dgm:t>
    </dgm:pt>
    <dgm:pt modelId="{377C7FBA-6D0D-4820-B12B-BF09BEAA6DE3}" type="parTrans" cxnId="{E5071EF1-66F5-46DC-BBEE-7167B648CAA4}">
      <dgm:prSet/>
      <dgm:spPr/>
      <dgm:t>
        <a:bodyPr/>
        <a:lstStyle/>
        <a:p>
          <a:endParaRPr kumimoji="1" lang="ja-JP" altLang="en-US"/>
        </a:p>
      </dgm:t>
    </dgm:pt>
    <dgm:pt modelId="{320D779C-2A98-4453-99D6-4FA45668BCA1}" type="sibTrans" cxnId="{E5071EF1-66F5-46DC-BBEE-7167B648CAA4}">
      <dgm:prSet/>
      <dgm:spPr/>
      <dgm:t>
        <a:bodyPr/>
        <a:lstStyle/>
        <a:p>
          <a:endParaRPr kumimoji="1" lang="ja-JP" altLang="en-US"/>
        </a:p>
      </dgm:t>
    </dgm:pt>
    <dgm:pt modelId="{2999B0FD-A3F3-462B-8127-B5066A72F28F}">
      <dgm:prSet custT="1"/>
      <dgm:spPr/>
      <dgm:t>
        <a:bodyPr/>
        <a:lstStyle/>
        <a:p>
          <a:r>
            <a:rPr lang="ja-JP" altLang="en-US" sz="2400" b="1" dirty="0"/>
            <a:t>インターンシップの導入</a:t>
          </a:r>
          <a:endParaRPr lang="ja-JP" altLang="en-US" sz="2400" dirty="0"/>
        </a:p>
      </dgm:t>
    </dgm:pt>
    <dgm:pt modelId="{BFC7B9F8-6206-4AB1-B569-0283CEAF7948}" type="parTrans" cxnId="{A0AA05E6-DCCA-4933-AE3D-5EA4B897321A}">
      <dgm:prSet/>
      <dgm:spPr/>
      <dgm:t>
        <a:bodyPr/>
        <a:lstStyle/>
        <a:p>
          <a:endParaRPr kumimoji="1" lang="ja-JP" altLang="en-US"/>
        </a:p>
      </dgm:t>
    </dgm:pt>
    <dgm:pt modelId="{C63E5AA4-D075-4DE4-9423-5343ACADC7A6}" type="sibTrans" cxnId="{A0AA05E6-DCCA-4933-AE3D-5EA4B897321A}">
      <dgm:prSet/>
      <dgm:spPr/>
      <dgm:t>
        <a:bodyPr/>
        <a:lstStyle/>
        <a:p>
          <a:endParaRPr kumimoji="1" lang="ja-JP" altLang="en-US"/>
        </a:p>
      </dgm:t>
    </dgm:pt>
    <dgm:pt modelId="{8F9B2509-C56C-47A3-9C8B-F80BCE1B8C17}" type="pres">
      <dgm:prSet presAssocID="{ABEB525E-20EF-4457-A91B-33240BF8CBC9}" presName="linear" presStyleCnt="0">
        <dgm:presLayoutVars>
          <dgm:dir/>
          <dgm:animLvl val="lvl"/>
          <dgm:resizeHandles val="exact"/>
        </dgm:presLayoutVars>
      </dgm:prSet>
      <dgm:spPr/>
      <dgm:t>
        <a:bodyPr/>
        <a:lstStyle/>
        <a:p>
          <a:endParaRPr kumimoji="1" lang="ja-JP" altLang="en-US"/>
        </a:p>
      </dgm:t>
    </dgm:pt>
    <dgm:pt modelId="{5A8B6CBC-69FC-42FD-8034-4B6302139B62}" type="pres">
      <dgm:prSet presAssocID="{D4ED6687-F26E-422D-8F81-FAE7DF330FA5}" presName="parentLin" presStyleCnt="0"/>
      <dgm:spPr/>
    </dgm:pt>
    <dgm:pt modelId="{8A1D9CEA-A4CD-44AA-BD25-B9712C08A079}" type="pres">
      <dgm:prSet presAssocID="{D4ED6687-F26E-422D-8F81-FAE7DF330FA5}" presName="parentLeftMargin" presStyleLbl="node1" presStyleIdx="0" presStyleCnt="1"/>
      <dgm:spPr/>
      <dgm:t>
        <a:bodyPr/>
        <a:lstStyle/>
        <a:p>
          <a:endParaRPr kumimoji="1" lang="ja-JP" altLang="en-US"/>
        </a:p>
      </dgm:t>
    </dgm:pt>
    <dgm:pt modelId="{2AA4AE09-9FCF-4E30-9BC3-8A2A88AB92B1}" type="pres">
      <dgm:prSet presAssocID="{D4ED6687-F26E-422D-8F81-FAE7DF330FA5}" presName="parentText" presStyleLbl="node1" presStyleIdx="0" presStyleCnt="1" custLinFactNeighborX="-65617" custLinFactNeighborY="-10714">
        <dgm:presLayoutVars>
          <dgm:chMax val="0"/>
          <dgm:bulletEnabled val="1"/>
        </dgm:presLayoutVars>
      </dgm:prSet>
      <dgm:spPr/>
      <dgm:t>
        <a:bodyPr/>
        <a:lstStyle/>
        <a:p>
          <a:endParaRPr kumimoji="1" lang="ja-JP" altLang="en-US"/>
        </a:p>
      </dgm:t>
    </dgm:pt>
    <dgm:pt modelId="{28A344F6-536F-4B81-9E33-E8540DA95B30}" type="pres">
      <dgm:prSet presAssocID="{D4ED6687-F26E-422D-8F81-FAE7DF330FA5}" presName="negativeSpace" presStyleCnt="0"/>
      <dgm:spPr/>
    </dgm:pt>
    <dgm:pt modelId="{A4D59896-6C20-4C1B-AF4F-25BCA080A05C}" type="pres">
      <dgm:prSet presAssocID="{D4ED6687-F26E-422D-8F81-FAE7DF330FA5}" presName="childText" presStyleLbl="conFgAcc1" presStyleIdx="0" presStyleCnt="1">
        <dgm:presLayoutVars>
          <dgm:bulletEnabled val="1"/>
        </dgm:presLayoutVars>
      </dgm:prSet>
      <dgm:spPr/>
      <dgm:t>
        <a:bodyPr/>
        <a:lstStyle/>
        <a:p>
          <a:endParaRPr kumimoji="1" lang="ja-JP" altLang="en-US"/>
        </a:p>
      </dgm:t>
    </dgm:pt>
  </dgm:ptLst>
  <dgm:cxnLst>
    <dgm:cxn modelId="{B9D04B02-C9B0-4D94-B87F-A5011FA4A0CE}" type="presOf" srcId="{D4ED6687-F26E-422D-8F81-FAE7DF330FA5}" destId="{2AA4AE09-9FCF-4E30-9BC3-8A2A88AB92B1}" srcOrd="1" destOrd="0" presId="urn:microsoft.com/office/officeart/2005/8/layout/list1"/>
    <dgm:cxn modelId="{A0AA05E6-DCCA-4933-AE3D-5EA4B897321A}" srcId="{D4ED6687-F26E-422D-8F81-FAE7DF330FA5}" destId="{2999B0FD-A3F3-462B-8127-B5066A72F28F}" srcOrd="0" destOrd="0" parTransId="{BFC7B9F8-6206-4AB1-B569-0283CEAF7948}" sibTransId="{C63E5AA4-D075-4DE4-9423-5343ACADC7A6}"/>
    <dgm:cxn modelId="{8EF5F0AD-7DCF-41C2-9DC7-51B7FA6CF146}" type="presOf" srcId="{ABEB525E-20EF-4457-A91B-33240BF8CBC9}" destId="{8F9B2509-C56C-47A3-9C8B-F80BCE1B8C17}" srcOrd="0" destOrd="0" presId="urn:microsoft.com/office/officeart/2005/8/layout/list1"/>
    <dgm:cxn modelId="{E5071EF1-66F5-46DC-BBEE-7167B648CAA4}" srcId="{ABEB525E-20EF-4457-A91B-33240BF8CBC9}" destId="{D4ED6687-F26E-422D-8F81-FAE7DF330FA5}" srcOrd="0" destOrd="0" parTransId="{377C7FBA-6D0D-4820-B12B-BF09BEAA6DE3}" sibTransId="{320D779C-2A98-4453-99D6-4FA45668BCA1}"/>
    <dgm:cxn modelId="{EE9CDA40-DFB4-4AD6-BE32-69797A51F4C1}" type="presOf" srcId="{2999B0FD-A3F3-462B-8127-B5066A72F28F}" destId="{A4D59896-6C20-4C1B-AF4F-25BCA080A05C}" srcOrd="0" destOrd="0" presId="urn:microsoft.com/office/officeart/2005/8/layout/list1"/>
    <dgm:cxn modelId="{49ABBF26-CA3F-4F6E-A908-6F286355BF83}" type="presOf" srcId="{D4ED6687-F26E-422D-8F81-FAE7DF330FA5}" destId="{8A1D9CEA-A4CD-44AA-BD25-B9712C08A079}" srcOrd="0" destOrd="0" presId="urn:microsoft.com/office/officeart/2005/8/layout/list1"/>
    <dgm:cxn modelId="{21B5944A-7EC8-4A13-A125-00FEA2863B4F}" type="presParOf" srcId="{8F9B2509-C56C-47A3-9C8B-F80BCE1B8C17}" destId="{5A8B6CBC-69FC-42FD-8034-4B6302139B62}" srcOrd="0" destOrd="0" presId="urn:microsoft.com/office/officeart/2005/8/layout/list1"/>
    <dgm:cxn modelId="{D62F1FAB-BE52-4687-89F7-0B43FCB039A3}" type="presParOf" srcId="{5A8B6CBC-69FC-42FD-8034-4B6302139B62}" destId="{8A1D9CEA-A4CD-44AA-BD25-B9712C08A079}" srcOrd="0" destOrd="0" presId="urn:microsoft.com/office/officeart/2005/8/layout/list1"/>
    <dgm:cxn modelId="{31962088-9B2B-4235-A519-629A9AAB197E}" type="presParOf" srcId="{5A8B6CBC-69FC-42FD-8034-4B6302139B62}" destId="{2AA4AE09-9FCF-4E30-9BC3-8A2A88AB92B1}" srcOrd="1" destOrd="0" presId="urn:microsoft.com/office/officeart/2005/8/layout/list1"/>
    <dgm:cxn modelId="{5CBB9E7C-5947-4515-BB2F-F7D1D7E62E49}" type="presParOf" srcId="{8F9B2509-C56C-47A3-9C8B-F80BCE1B8C17}" destId="{28A344F6-536F-4B81-9E33-E8540DA95B30}" srcOrd="1" destOrd="0" presId="urn:microsoft.com/office/officeart/2005/8/layout/list1"/>
    <dgm:cxn modelId="{4056A201-595E-49BE-8CB5-393B08EE14CD}" type="presParOf" srcId="{8F9B2509-C56C-47A3-9C8B-F80BCE1B8C17}" destId="{A4D59896-6C20-4C1B-AF4F-25BCA080A05C}"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8A47D91-3738-4D52-AF0C-B304FBEA2EA3}"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kumimoji="1" lang="ja-JP" altLang="en-US"/>
        </a:p>
      </dgm:t>
    </dgm:pt>
    <dgm:pt modelId="{A9AB3391-D7EF-4A20-BB8E-AD73700EB4EF}">
      <dgm:prSet/>
      <dgm:spPr/>
      <dgm:t>
        <a:bodyPr/>
        <a:lstStyle/>
        <a:p>
          <a:pPr rtl="0"/>
          <a:r>
            <a:rPr kumimoji="1" lang="ja-JP" altLang="en-US" dirty="0"/>
            <a:t>目的</a:t>
          </a:r>
          <a:endParaRPr lang="ja-JP" altLang="en-US" dirty="0"/>
        </a:p>
      </dgm:t>
    </dgm:pt>
    <dgm:pt modelId="{E8A18BA3-AC1D-4D19-8491-2A7993228295}" type="parTrans" cxnId="{0900E972-DEB1-4907-889E-88BCE5A653ED}">
      <dgm:prSet/>
      <dgm:spPr/>
      <dgm:t>
        <a:bodyPr/>
        <a:lstStyle/>
        <a:p>
          <a:endParaRPr kumimoji="1" lang="ja-JP" altLang="en-US"/>
        </a:p>
      </dgm:t>
    </dgm:pt>
    <dgm:pt modelId="{DF234497-FE43-438E-ADAB-016BDE956388}" type="sibTrans" cxnId="{0900E972-DEB1-4907-889E-88BCE5A653ED}">
      <dgm:prSet/>
      <dgm:spPr/>
      <dgm:t>
        <a:bodyPr/>
        <a:lstStyle/>
        <a:p>
          <a:endParaRPr kumimoji="1" lang="ja-JP" altLang="en-US"/>
        </a:p>
      </dgm:t>
    </dgm:pt>
    <dgm:pt modelId="{903A1506-0C7D-4986-8D58-00789D648557}">
      <dgm:prSet/>
      <dgm:spPr/>
      <dgm:t>
        <a:bodyPr/>
        <a:lstStyle/>
        <a:p>
          <a:pPr rtl="0"/>
          <a:r>
            <a:rPr kumimoji="1" lang="ja-JP" altLang="en-US" dirty="0"/>
            <a:t>手段</a:t>
          </a:r>
          <a:endParaRPr lang="ja-JP" altLang="en-US" dirty="0"/>
        </a:p>
      </dgm:t>
    </dgm:pt>
    <dgm:pt modelId="{F7A23B6C-FDE5-4CD6-AB8F-D3B3A81082D0}" type="parTrans" cxnId="{7FEB9026-82E3-4368-89E4-C1EFDE147607}">
      <dgm:prSet/>
      <dgm:spPr/>
      <dgm:t>
        <a:bodyPr/>
        <a:lstStyle/>
        <a:p>
          <a:endParaRPr kumimoji="1" lang="ja-JP" altLang="en-US"/>
        </a:p>
      </dgm:t>
    </dgm:pt>
    <dgm:pt modelId="{1EF39097-5443-450D-96CD-0F4DC5846523}" type="sibTrans" cxnId="{7FEB9026-82E3-4368-89E4-C1EFDE147607}">
      <dgm:prSet/>
      <dgm:spPr/>
      <dgm:t>
        <a:bodyPr/>
        <a:lstStyle/>
        <a:p>
          <a:endParaRPr kumimoji="1" lang="ja-JP" altLang="en-US"/>
        </a:p>
      </dgm:t>
    </dgm:pt>
    <dgm:pt modelId="{EAC18C0F-9106-4543-BF67-75349426E425}">
      <dgm:prSet custT="1"/>
      <dgm:spPr/>
      <dgm:t>
        <a:bodyPr/>
        <a:lstStyle/>
        <a:p>
          <a:pPr rtl="0"/>
          <a:r>
            <a:rPr kumimoji="1" lang="ja-JP" altLang="en-US" sz="2000" b="1" dirty="0"/>
            <a:t>全国どこでも閲覧できる環境づくり。</a:t>
          </a:r>
          <a:endParaRPr lang="ja-JP" altLang="en-US" sz="2000" b="1" dirty="0"/>
        </a:p>
      </dgm:t>
    </dgm:pt>
    <dgm:pt modelId="{F24E6DFB-00D1-4C2E-8341-DCE0F4F30F64}" type="parTrans" cxnId="{3CC5DFCC-D54C-4194-A39A-2F99C1969B5D}">
      <dgm:prSet/>
      <dgm:spPr/>
      <dgm:t>
        <a:bodyPr/>
        <a:lstStyle/>
        <a:p>
          <a:endParaRPr kumimoji="1" lang="ja-JP" altLang="en-US"/>
        </a:p>
      </dgm:t>
    </dgm:pt>
    <dgm:pt modelId="{EC05FE48-BF03-4B36-9513-CE9C42B855CD}" type="sibTrans" cxnId="{3CC5DFCC-D54C-4194-A39A-2F99C1969B5D}">
      <dgm:prSet/>
      <dgm:spPr/>
      <dgm:t>
        <a:bodyPr/>
        <a:lstStyle/>
        <a:p>
          <a:endParaRPr kumimoji="1" lang="ja-JP" altLang="en-US"/>
        </a:p>
      </dgm:t>
    </dgm:pt>
    <dgm:pt modelId="{BFFE57B6-04DA-4C75-BDB8-9D5A6BD57566}">
      <dgm:prSet custT="1"/>
      <dgm:spPr/>
      <dgm:t>
        <a:bodyPr/>
        <a:lstStyle/>
        <a:p>
          <a:pPr rtl="0"/>
          <a:r>
            <a:rPr kumimoji="1" lang="ja-JP" altLang="en-US" sz="2400" b="1" dirty="0"/>
            <a:t>企業と障害者がお互いを知る機会を設ける。</a:t>
          </a:r>
          <a:endParaRPr lang="ja-JP" altLang="en-US" sz="2400" b="1" dirty="0"/>
        </a:p>
      </dgm:t>
    </dgm:pt>
    <dgm:pt modelId="{5D7F5910-3906-4849-A02F-CF86B1C53804}" type="parTrans" cxnId="{40BCB2B9-9438-412F-B3B9-2A23D72D21F0}">
      <dgm:prSet/>
      <dgm:spPr/>
      <dgm:t>
        <a:bodyPr/>
        <a:lstStyle/>
        <a:p>
          <a:endParaRPr kumimoji="1" lang="ja-JP" altLang="en-US"/>
        </a:p>
      </dgm:t>
    </dgm:pt>
    <dgm:pt modelId="{8403DD6E-77A2-4A0F-9ECB-166E7DFF648C}" type="sibTrans" cxnId="{40BCB2B9-9438-412F-B3B9-2A23D72D21F0}">
      <dgm:prSet/>
      <dgm:spPr/>
      <dgm:t>
        <a:bodyPr/>
        <a:lstStyle/>
        <a:p>
          <a:endParaRPr kumimoji="1" lang="ja-JP" altLang="en-US"/>
        </a:p>
      </dgm:t>
    </dgm:pt>
    <dgm:pt modelId="{B4B9888C-FCBA-4D64-AA4F-249D615F4704}">
      <dgm:prSet custT="1"/>
      <dgm:spPr/>
      <dgm:t>
        <a:bodyPr/>
        <a:lstStyle/>
        <a:p>
          <a:pPr rtl="0"/>
          <a:r>
            <a:rPr kumimoji="1" lang="ja-JP" altLang="en-US" sz="2000" b="1" dirty="0" smtClean="0"/>
            <a:t>インターンシップ</a:t>
          </a:r>
          <a:r>
            <a:rPr kumimoji="1" lang="ja-JP" altLang="en-US" sz="2000" b="1" dirty="0"/>
            <a:t>実施企業をデータベース化。</a:t>
          </a:r>
          <a:endParaRPr lang="ja-JP" altLang="en-US" sz="2000" b="1" dirty="0"/>
        </a:p>
      </dgm:t>
    </dgm:pt>
    <dgm:pt modelId="{71509FD5-5A33-4301-B0CD-EF76A9B083BC}" type="parTrans" cxnId="{0BB73808-FD6C-42A5-93DE-360C41B606A4}">
      <dgm:prSet/>
      <dgm:spPr/>
      <dgm:t>
        <a:bodyPr/>
        <a:lstStyle/>
        <a:p>
          <a:endParaRPr kumimoji="1" lang="ja-JP" altLang="en-US"/>
        </a:p>
      </dgm:t>
    </dgm:pt>
    <dgm:pt modelId="{84DA42DB-46FF-4737-BF45-BE780B9167A8}" type="sibTrans" cxnId="{0BB73808-FD6C-42A5-93DE-360C41B606A4}">
      <dgm:prSet/>
      <dgm:spPr/>
      <dgm:t>
        <a:bodyPr/>
        <a:lstStyle/>
        <a:p>
          <a:endParaRPr kumimoji="1" lang="ja-JP" altLang="en-US"/>
        </a:p>
      </dgm:t>
    </dgm:pt>
    <dgm:pt modelId="{E56B3E21-C03A-4A37-B86D-9D9C5162368A}" type="pres">
      <dgm:prSet presAssocID="{F8A47D91-3738-4D52-AF0C-B304FBEA2EA3}" presName="Name0" presStyleCnt="0">
        <dgm:presLayoutVars>
          <dgm:dir/>
          <dgm:animLvl val="lvl"/>
          <dgm:resizeHandles val="exact"/>
        </dgm:presLayoutVars>
      </dgm:prSet>
      <dgm:spPr/>
      <dgm:t>
        <a:bodyPr/>
        <a:lstStyle/>
        <a:p>
          <a:endParaRPr kumimoji="1" lang="ja-JP" altLang="en-US"/>
        </a:p>
      </dgm:t>
    </dgm:pt>
    <dgm:pt modelId="{98A5ADE2-97AC-40CF-9270-61D19AE27756}" type="pres">
      <dgm:prSet presAssocID="{A9AB3391-D7EF-4A20-BB8E-AD73700EB4EF}" presName="linNode" presStyleCnt="0"/>
      <dgm:spPr/>
    </dgm:pt>
    <dgm:pt modelId="{059E4108-FB4C-4B05-A737-E6ACC588FFAF}" type="pres">
      <dgm:prSet presAssocID="{A9AB3391-D7EF-4A20-BB8E-AD73700EB4EF}" presName="parentText" presStyleLbl="node1" presStyleIdx="0" presStyleCnt="2">
        <dgm:presLayoutVars>
          <dgm:chMax val="1"/>
          <dgm:bulletEnabled val="1"/>
        </dgm:presLayoutVars>
      </dgm:prSet>
      <dgm:spPr/>
      <dgm:t>
        <a:bodyPr/>
        <a:lstStyle/>
        <a:p>
          <a:endParaRPr kumimoji="1" lang="ja-JP" altLang="en-US"/>
        </a:p>
      </dgm:t>
    </dgm:pt>
    <dgm:pt modelId="{A9AAF533-131D-47CD-9B68-A9B20C7ADF13}" type="pres">
      <dgm:prSet presAssocID="{A9AB3391-D7EF-4A20-BB8E-AD73700EB4EF}" presName="descendantText" presStyleLbl="alignAccFollowNode1" presStyleIdx="0" presStyleCnt="2">
        <dgm:presLayoutVars>
          <dgm:bulletEnabled val="1"/>
        </dgm:presLayoutVars>
      </dgm:prSet>
      <dgm:spPr/>
      <dgm:t>
        <a:bodyPr/>
        <a:lstStyle/>
        <a:p>
          <a:endParaRPr kumimoji="1" lang="ja-JP" altLang="en-US"/>
        </a:p>
      </dgm:t>
    </dgm:pt>
    <dgm:pt modelId="{0D07C217-D8D5-45FF-A526-975309B6EF33}" type="pres">
      <dgm:prSet presAssocID="{DF234497-FE43-438E-ADAB-016BDE956388}" presName="sp" presStyleCnt="0"/>
      <dgm:spPr/>
    </dgm:pt>
    <dgm:pt modelId="{6A073988-DF4B-478D-BF16-F6CCF74FA80A}" type="pres">
      <dgm:prSet presAssocID="{903A1506-0C7D-4986-8D58-00789D648557}" presName="linNode" presStyleCnt="0"/>
      <dgm:spPr/>
    </dgm:pt>
    <dgm:pt modelId="{973595D8-59E3-4848-932B-478E56553AF1}" type="pres">
      <dgm:prSet presAssocID="{903A1506-0C7D-4986-8D58-00789D648557}" presName="parentText" presStyleLbl="node1" presStyleIdx="1" presStyleCnt="2">
        <dgm:presLayoutVars>
          <dgm:chMax val="1"/>
          <dgm:bulletEnabled val="1"/>
        </dgm:presLayoutVars>
      </dgm:prSet>
      <dgm:spPr/>
      <dgm:t>
        <a:bodyPr/>
        <a:lstStyle/>
        <a:p>
          <a:endParaRPr kumimoji="1" lang="ja-JP" altLang="en-US"/>
        </a:p>
      </dgm:t>
    </dgm:pt>
    <dgm:pt modelId="{254E8EFC-D2F4-433C-B5E4-AD8A2CA69BB6}" type="pres">
      <dgm:prSet presAssocID="{903A1506-0C7D-4986-8D58-00789D648557}" presName="descendantText" presStyleLbl="alignAccFollowNode1" presStyleIdx="1" presStyleCnt="2">
        <dgm:presLayoutVars>
          <dgm:bulletEnabled val="1"/>
        </dgm:presLayoutVars>
      </dgm:prSet>
      <dgm:spPr/>
      <dgm:t>
        <a:bodyPr/>
        <a:lstStyle/>
        <a:p>
          <a:endParaRPr kumimoji="1" lang="ja-JP" altLang="en-US"/>
        </a:p>
      </dgm:t>
    </dgm:pt>
  </dgm:ptLst>
  <dgm:cxnLst>
    <dgm:cxn modelId="{62F1A08F-1556-458A-960D-1E6336706F9A}" type="presOf" srcId="{A9AB3391-D7EF-4A20-BB8E-AD73700EB4EF}" destId="{059E4108-FB4C-4B05-A737-E6ACC588FFAF}" srcOrd="0" destOrd="0" presId="urn:microsoft.com/office/officeart/2005/8/layout/vList5"/>
    <dgm:cxn modelId="{0900E972-DEB1-4907-889E-88BCE5A653ED}" srcId="{F8A47D91-3738-4D52-AF0C-B304FBEA2EA3}" destId="{A9AB3391-D7EF-4A20-BB8E-AD73700EB4EF}" srcOrd="0" destOrd="0" parTransId="{E8A18BA3-AC1D-4D19-8491-2A7993228295}" sibTransId="{DF234497-FE43-438E-ADAB-016BDE956388}"/>
    <dgm:cxn modelId="{1BE72B74-5911-413D-95F3-B9E712804680}" type="presOf" srcId="{BFFE57B6-04DA-4C75-BDB8-9D5A6BD57566}" destId="{A9AAF533-131D-47CD-9B68-A9B20C7ADF13}" srcOrd="0" destOrd="0" presId="urn:microsoft.com/office/officeart/2005/8/layout/vList5"/>
    <dgm:cxn modelId="{74554710-045E-4363-B950-384E4F16607C}" type="presOf" srcId="{903A1506-0C7D-4986-8D58-00789D648557}" destId="{973595D8-59E3-4848-932B-478E56553AF1}" srcOrd="0" destOrd="0" presId="urn:microsoft.com/office/officeart/2005/8/layout/vList5"/>
    <dgm:cxn modelId="{7FEB9026-82E3-4368-89E4-C1EFDE147607}" srcId="{F8A47D91-3738-4D52-AF0C-B304FBEA2EA3}" destId="{903A1506-0C7D-4986-8D58-00789D648557}" srcOrd="1" destOrd="0" parTransId="{F7A23B6C-FDE5-4CD6-AB8F-D3B3A81082D0}" sibTransId="{1EF39097-5443-450D-96CD-0F4DC5846523}"/>
    <dgm:cxn modelId="{D8FD9078-41FF-4CFF-AC9E-4D65B9CF8CA3}" type="presOf" srcId="{F8A47D91-3738-4D52-AF0C-B304FBEA2EA3}" destId="{E56B3E21-C03A-4A37-B86D-9D9C5162368A}" srcOrd="0" destOrd="0" presId="urn:microsoft.com/office/officeart/2005/8/layout/vList5"/>
    <dgm:cxn modelId="{3CC5DFCC-D54C-4194-A39A-2F99C1969B5D}" srcId="{903A1506-0C7D-4986-8D58-00789D648557}" destId="{EAC18C0F-9106-4543-BF67-75349426E425}" srcOrd="1" destOrd="0" parTransId="{F24E6DFB-00D1-4C2E-8341-DCE0F4F30F64}" sibTransId="{EC05FE48-BF03-4B36-9513-CE9C42B855CD}"/>
    <dgm:cxn modelId="{0BB73808-FD6C-42A5-93DE-360C41B606A4}" srcId="{903A1506-0C7D-4986-8D58-00789D648557}" destId="{B4B9888C-FCBA-4D64-AA4F-249D615F4704}" srcOrd="0" destOrd="0" parTransId="{71509FD5-5A33-4301-B0CD-EF76A9B083BC}" sibTransId="{84DA42DB-46FF-4737-BF45-BE780B9167A8}"/>
    <dgm:cxn modelId="{40BCB2B9-9438-412F-B3B9-2A23D72D21F0}" srcId="{A9AB3391-D7EF-4A20-BB8E-AD73700EB4EF}" destId="{BFFE57B6-04DA-4C75-BDB8-9D5A6BD57566}" srcOrd="0" destOrd="0" parTransId="{5D7F5910-3906-4849-A02F-CF86B1C53804}" sibTransId="{8403DD6E-77A2-4A0F-9ECB-166E7DFF648C}"/>
    <dgm:cxn modelId="{F66C5494-284C-4902-812A-57E16D3DF8A8}" type="presOf" srcId="{B4B9888C-FCBA-4D64-AA4F-249D615F4704}" destId="{254E8EFC-D2F4-433C-B5E4-AD8A2CA69BB6}" srcOrd="0" destOrd="0" presId="urn:microsoft.com/office/officeart/2005/8/layout/vList5"/>
    <dgm:cxn modelId="{5FAC97ED-DBD2-460B-AC32-74044FD29255}" type="presOf" srcId="{EAC18C0F-9106-4543-BF67-75349426E425}" destId="{254E8EFC-D2F4-433C-B5E4-AD8A2CA69BB6}" srcOrd="0" destOrd="1" presId="urn:microsoft.com/office/officeart/2005/8/layout/vList5"/>
    <dgm:cxn modelId="{60F9DB4E-FC52-4D02-A60D-82DE42652750}" type="presParOf" srcId="{E56B3E21-C03A-4A37-B86D-9D9C5162368A}" destId="{98A5ADE2-97AC-40CF-9270-61D19AE27756}" srcOrd="0" destOrd="0" presId="urn:microsoft.com/office/officeart/2005/8/layout/vList5"/>
    <dgm:cxn modelId="{4F668128-2A7E-45B8-88CE-003A1DAB9E85}" type="presParOf" srcId="{98A5ADE2-97AC-40CF-9270-61D19AE27756}" destId="{059E4108-FB4C-4B05-A737-E6ACC588FFAF}" srcOrd="0" destOrd="0" presId="urn:microsoft.com/office/officeart/2005/8/layout/vList5"/>
    <dgm:cxn modelId="{62D55F73-0989-4D5A-B0BE-6273BE637454}" type="presParOf" srcId="{98A5ADE2-97AC-40CF-9270-61D19AE27756}" destId="{A9AAF533-131D-47CD-9B68-A9B20C7ADF13}" srcOrd="1" destOrd="0" presId="urn:microsoft.com/office/officeart/2005/8/layout/vList5"/>
    <dgm:cxn modelId="{52346194-5586-49B7-ADC8-3D7B4BC9576E}" type="presParOf" srcId="{E56B3E21-C03A-4A37-B86D-9D9C5162368A}" destId="{0D07C217-D8D5-45FF-A526-975309B6EF33}" srcOrd="1" destOrd="0" presId="urn:microsoft.com/office/officeart/2005/8/layout/vList5"/>
    <dgm:cxn modelId="{9E094ABD-2C57-4F8C-BE7F-E59ABB481663}" type="presParOf" srcId="{E56B3E21-C03A-4A37-B86D-9D9C5162368A}" destId="{6A073988-DF4B-478D-BF16-F6CCF74FA80A}" srcOrd="2" destOrd="0" presId="urn:microsoft.com/office/officeart/2005/8/layout/vList5"/>
    <dgm:cxn modelId="{C0EA219F-61BC-483A-9C22-515DA855257F}" type="presParOf" srcId="{6A073988-DF4B-478D-BF16-F6CCF74FA80A}" destId="{973595D8-59E3-4848-932B-478E56553AF1}" srcOrd="0" destOrd="0" presId="urn:microsoft.com/office/officeart/2005/8/layout/vList5"/>
    <dgm:cxn modelId="{43BB025C-A118-4CA2-A3D3-57D2F23C2C14}" type="presParOf" srcId="{6A073988-DF4B-478D-BF16-F6CCF74FA80A}" destId="{254E8EFC-D2F4-433C-B5E4-AD8A2CA69B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178C27F-C197-47EF-869B-6C94B1A8A661}"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kumimoji="1" lang="ja-JP" altLang="en-US"/>
        </a:p>
      </dgm:t>
    </dgm:pt>
    <dgm:pt modelId="{C275EC9A-62F4-4D23-B38D-2CB9BC71004B}">
      <dgm:prSet/>
      <dgm:spPr/>
      <dgm:t>
        <a:bodyPr/>
        <a:lstStyle/>
        <a:p>
          <a:pPr rtl="0"/>
          <a:r>
            <a:rPr kumimoji="1" lang="ja-JP" altLang="en-US" dirty="0"/>
            <a:t>目的</a:t>
          </a:r>
          <a:endParaRPr lang="ja-JP" altLang="en-US" dirty="0"/>
        </a:p>
      </dgm:t>
    </dgm:pt>
    <dgm:pt modelId="{69A9F459-F50B-4C67-BD71-AF504C088C43}" type="parTrans" cxnId="{AA0AA172-E865-42F4-B42F-14E0B4935E91}">
      <dgm:prSet/>
      <dgm:spPr/>
      <dgm:t>
        <a:bodyPr/>
        <a:lstStyle/>
        <a:p>
          <a:endParaRPr kumimoji="1" lang="ja-JP" altLang="en-US"/>
        </a:p>
      </dgm:t>
    </dgm:pt>
    <dgm:pt modelId="{CB870C2D-4D33-4D48-A1B0-7AD6CC9E3E14}" type="sibTrans" cxnId="{AA0AA172-E865-42F4-B42F-14E0B4935E91}">
      <dgm:prSet/>
      <dgm:spPr/>
      <dgm:t>
        <a:bodyPr/>
        <a:lstStyle/>
        <a:p>
          <a:endParaRPr kumimoji="1" lang="ja-JP" altLang="en-US"/>
        </a:p>
      </dgm:t>
    </dgm:pt>
    <dgm:pt modelId="{B688C5F4-37EE-4CBF-985C-12BCA80B569F}">
      <dgm:prSet/>
      <dgm:spPr/>
      <dgm:t>
        <a:bodyPr/>
        <a:lstStyle/>
        <a:p>
          <a:pPr rtl="0"/>
          <a:r>
            <a:rPr kumimoji="1" lang="ja-JP" altLang="en-US"/>
            <a:t>方法</a:t>
          </a:r>
          <a:endParaRPr lang="en-US" altLang="ja-JP" sz="2600"/>
        </a:p>
      </dgm:t>
    </dgm:pt>
    <dgm:pt modelId="{F9216442-CB04-4A50-A12B-67472415BFE3}" type="parTrans" cxnId="{0DA77BB3-BFB3-4172-82C1-2EF10EC61A0D}">
      <dgm:prSet/>
      <dgm:spPr/>
      <dgm:t>
        <a:bodyPr/>
        <a:lstStyle/>
        <a:p>
          <a:endParaRPr kumimoji="1" lang="ja-JP" altLang="en-US"/>
        </a:p>
      </dgm:t>
    </dgm:pt>
    <dgm:pt modelId="{F4997178-5FB9-4B7F-8286-9EDD1AA8DD9F}" type="sibTrans" cxnId="{0DA77BB3-BFB3-4172-82C1-2EF10EC61A0D}">
      <dgm:prSet/>
      <dgm:spPr/>
      <dgm:t>
        <a:bodyPr/>
        <a:lstStyle/>
        <a:p>
          <a:endParaRPr kumimoji="1" lang="ja-JP" altLang="en-US"/>
        </a:p>
      </dgm:t>
    </dgm:pt>
    <dgm:pt modelId="{01EB654A-BB20-40CF-B127-23AC354527AD}">
      <dgm:prSet/>
      <dgm:spPr/>
      <dgm:t>
        <a:bodyPr/>
        <a:lstStyle/>
        <a:p>
          <a:pPr rtl="0"/>
          <a:r>
            <a:rPr kumimoji="1" lang="ja-JP" altLang="en-US" dirty="0"/>
            <a:t> </a:t>
          </a:r>
          <a:r>
            <a:rPr kumimoji="1" lang="ja-JP" altLang="en-US"/>
            <a:t>障害者と社員を繋ぐ</a:t>
          </a:r>
          <a:endParaRPr lang="ja-JP" altLang="en-US" dirty="0"/>
        </a:p>
      </dgm:t>
    </dgm:pt>
    <dgm:pt modelId="{2B9D1C2B-476E-4A36-9B83-287229E2EBD1}" type="parTrans" cxnId="{B206B03F-459D-41A3-8C42-A24AC27843B7}">
      <dgm:prSet/>
      <dgm:spPr/>
    </dgm:pt>
    <dgm:pt modelId="{3930254F-60B7-4B01-B22A-FDA6BA3AC38E}" type="sibTrans" cxnId="{B206B03F-459D-41A3-8C42-A24AC27843B7}">
      <dgm:prSet/>
      <dgm:spPr/>
    </dgm:pt>
    <dgm:pt modelId="{F38A8BDE-FE08-4CEC-967B-EE97E271B65A}">
      <dgm:prSet/>
      <dgm:spPr/>
      <dgm:t>
        <a:bodyPr/>
        <a:lstStyle/>
        <a:p>
          <a:pPr rtl="0"/>
          <a:r>
            <a:rPr kumimoji="1" lang="ja-JP" altLang="en-US"/>
            <a:t>達</a:t>
          </a:r>
          <a:r>
            <a:rPr kumimoji="1" lang="ja-JP" altLang="en-US" dirty="0"/>
            <a:t>成基準を策定する。→障害者を雇用している、組織の基準単位ごとに（</a:t>
          </a:r>
          <a:r>
            <a:rPr kumimoji="1" lang="en-US" altLang="ja-JP" dirty="0"/>
            <a:t>ex</a:t>
          </a:r>
          <a:r>
            <a:rPr kumimoji="1" lang="ja-JP" altLang="en-US" dirty="0"/>
            <a:t>課）</a:t>
          </a:r>
          <a:r>
            <a:rPr kumimoji="1" lang="en-US" altLang="ja-JP" dirty="0"/>
            <a:t>2</a:t>
          </a:r>
          <a:r>
            <a:rPr kumimoji="1" lang="ja-JP" altLang="en-US" dirty="0"/>
            <a:t>人。</a:t>
          </a:r>
          <a:endParaRPr lang="ja-JP" altLang="en-US" sz="2600" dirty="0"/>
        </a:p>
      </dgm:t>
    </dgm:pt>
    <dgm:pt modelId="{08774CBF-E5B6-418B-92AC-FBBC8EC717FA}" type="parTrans" cxnId="{F48A47D2-9BDC-42B5-B2E3-6A3796F2FFDF}">
      <dgm:prSet/>
      <dgm:spPr/>
    </dgm:pt>
    <dgm:pt modelId="{54EEB7BA-260E-4971-A6AA-13C97E30E5DB}" type="sibTrans" cxnId="{F48A47D2-9BDC-42B5-B2E3-6A3796F2FFDF}">
      <dgm:prSet/>
      <dgm:spPr/>
    </dgm:pt>
    <dgm:pt modelId="{E5701585-E19D-4A46-925A-387055816BBC}" type="pres">
      <dgm:prSet presAssocID="{B178C27F-C197-47EF-869B-6C94B1A8A661}" presName="Name0" presStyleCnt="0">
        <dgm:presLayoutVars>
          <dgm:dir/>
          <dgm:animLvl val="lvl"/>
          <dgm:resizeHandles val="exact"/>
        </dgm:presLayoutVars>
      </dgm:prSet>
      <dgm:spPr/>
      <dgm:t>
        <a:bodyPr/>
        <a:lstStyle/>
        <a:p>
          <a:endParaRPr kumimoji="1" lang="ja-JP" altLang="en-US"/>
        </a:p>
      </dgm:t>
    </dgm:pt>
    <dgm:pt modelId="{5B3F04EF-0311-4F50-9C89-705F2999BABF}" type="pres">
      <dgm:prSet presAssocID="{C275EC9A-62F4-4D23-B38D-2CB9BC71004B}" presName="linNode" presStyleCnt="0"/>
      <dgm:spPr/>
    </dgm:pt>
    <dgm:pt modelId="{2B336D51-B663-454C-98EF-FD2A7FBBE586}" type="pres">
      <dgm:prSet presAssocID="{C275EC9A-62F4-4D23-B38D-2CB9BC71004B}" presName="parentText" presStyleLbl="node1" presStyleIdx="0" presStyleCnt="2">
        <dgm:presLayoutVars>
          <dgm:chMax val="1"/>
          <dgm:bulletEnabled val="1"/>
        </dgm:presLayoutVars>
      </dgm:prSet>
      <dgm:spPr/>
      <dgm:t>
        <a:bodyPr/>
        <a:lstStyle/>
        <a:p>
          <a:endParaRPr kumimoji="1" lang="ja-JP" altLang="en-US"/>
        </a:p>
      </dgm:t>
    </dgm:pt>
    <dgm:pt modelId="{E6C97E19-808F-41EB-90DE-3C4F7045B318}" type="pres">
      <dgm:prSet presAssocID="{C275EC9A-62F4-4D23-B38D-2CB9BC71004B}" presName="descendantText" presStyleLbl="alignAccFollowNode1" presStyleIdx="0" presStyleCnt="2">
        <dgm:presLayoutVars>
          <dgm:bulletEnabled val="1"/>
        </dgm:presLayoutVars>
      </dgm:prSet>
      <dgm:spPr/>
      <dgm:t>
        <a:bodyPr/>
        <a:lstStyle/>
        <a:p>
          <a:endParaRPr kumimoji="1" lang="ja-JP" altLang="en-US"/>
        </a:p>
      </dgm:t>
    </dgm:pt>
    <dgm:pt modelId="{CD5523E1-9626-4B1A-BC84-37223A161E4B}" type="pres">
      <dgm:prSet presAssocID="{CB870C2D-4D33-4D48-A1B0-7AD6CC9E3E14}" presName="sp" presStyleCnt="0"/>
      <dgm:spPr/>
    </dgm:pt>
    <dgm:pt modelId="{8B435800-FD35-411A-AC3A-48BF4D01F625}" type="pres">
      <dgm:prSet presAssocID="{B688C5F4-37EE-4CBF-985C-12BCA80B569F}" presName="linNode" presStyleCnt="0"/>
      <dgm:spPr/>
    </dgm:pt>
    <dgm:pt modelId="{5067A661-FED4-4632-BA99-04131B0E7179}" type="pres">
      <dgm:prSet presAssocID="{B688C5F4-37EE-4CBF-985C-12BCA80B569F}" presName="parentText" presStyleLbl="node1" presStyleIdx="1" presStyleCnt="2">
        <dgm:presLayoutVars>
          <dgm:chMax val="1"/>
          <dgm:bulletEnabled val="1"/>
        </dgm:presLayoutVars>
      </dgm:prSet>
      <dgm:spPr/>
      <dgm:t>
        <a:bodyPr/>
        <a:lstStyle/>
        <a:p>
          <a:endParaRPr kumimoji="1" lang="ja-JP" altLang="en-US"/>
        </a:p>
      </dgm:t>
    </dgm:pt>
    <dgm:pt modelId="{9F8B6E89-E901-42F8-AAA5-6AC1BBD113B0}" type="pres">
      <dgm:prSet presAssocID="{B688C5F4-37EE-4CBF-985C-12BCA80B569F}" presName="descendantText" presStyleLbl="alignAccFollowNode1" presStyleIdx="1" presStyleCnt="2">
        <dgm:presLayoutVars>
          <dgm:bulletEnabled val="1"/>
        </dgm:presLayoutVars>
      </dgm:prSet>
      <dgm:spPr/>
      <dgm:t>
        <a:bodyPr/>
        <a:lstStyle/>
        <a:p>
          <a:endParaRPr kumimoji="1" lang="ja-JP" altLang="en-US"/>
        </a:p>
      </dgm:t>
    </dgm:pt>
  </dgm:ptLst>
  <dgm:cxnLst>
    <dgm:cxn modelId="{D6B1706E-C1B1-439C-9528-F1CABBB7DC7B}" type="presOf" srcId="{B178C27F-C197-47EF-869B-6C94B1A8A661}" destId="{E5701585-E19D-4A46-925A-387055816BBC}" srcOrd="0" destOrd="0" presId="urn:microsoft.com/office/officeart/2005/8/layout/vList5"/>
    <dgm:cxn modelId="{F48A47D2-9BDC-42B5-B2E3-6A3796F2FFDF}" srcId="{B688C5F4-37EE-4CBF-985C-12BCA80B569F}" destId="{F38A8BDE-FE08-4CEC-967B-EE97E271B65A}" srcOrd="0" destOrd="0" parTransId="{08774CBF-E5B6-418B-92AC-FBBC8EC717FA}" sibTransId="{54EEB7BA-260E-4971-A6AA-13C97E30E5DB}"/>
    <dgm:cxn modelId="{D7A3FB1F-0C49-46D1-8151-45F65F9EEE99}" type="presOf" srcId="{01EB654A-BB20-40CF-B127-23AC354527AD}" destId="{E6C97E19-808F-41EB-90DE-3C4F7045B318}" srcOrd="0" destOrd="0" presId="urn:microsoft.com/office/officeart/2005/8/layout/vList5"/>
    <dgm:cxn modelId="{E4719FF1-F858-4563-9676-E5533443EF02}" type="presOf" srcId="{C275EC9A-62F4-4D23-B38D-2CB9BC71004B}" destId="{2B336D51-B663-454C-98EF-FD2A7FBBE586}" srcOrd="0" destOrd="0" presId="urn:microsoft.com/office/officeart/2005/8/layout/vList5"/>
    <dgm:cxn modelId="{AA0AA172-E865-42F4-B42F-14E0B4935E91}" srcId="{B178C27F-C197-47EF-869B-6C94B1A8A661}" destId="{C275EC9A-62F4-4D23-B38D-2CB9BC71004B}" srcOrd="0" destOrd="0" parTransId="{69A9F459-F50B-4C67-BD71-AF504C088C43}" sibTransId="{CB870C2D-4D33-4D48-A1B0-7AD6CC9E3E14}"/>
    <dgm:cxn modelId="{F82C3EBF-2191-4D1B-B76B-A42CB5DC67CB}" type="presOf" srcId="{F38A8BDE-FE08-4CEC-967B-EE97E271B65A}" destId="{9F8B6E89-E901-42F8-AAA5-6AC1BBD113B0}" srcOrd="0" destOrd="0" presId="urn:microsoft.com/office/officeart/2005/8/layout/vList5"/>
    <dgm:cxn modelId="{0DA77BB3-BFB3-4172-82C1-2EF10EC61A0D}" srcId="{B178C27F-C197-47EF-869B-6C94B1A8A661}" destId="{B688C5F4-37EE-4CBF-985C-12BCA80B569F}" srcOrd="1" destOrd="0" parTransId="{F9216442-CB04-4A50-A12B-67472415BFE3}" sibTransId="{F4997178-5FB9-4B7F-8286-9EDD1AA8DD9F}"/>
    <dgm:cxn modelId="{26F45A32-881F-4040-BE04-3D1373D79765}" type="presOf" srcId="{B688C5F4-37EE-4CBF-985C-12BCA80B569F}" destId="{5067A661-FED4-4632-BA99-04131B0E7179}" srcOrd="0" destOrd="0" presId="urn:microsoft.com/office/officeart/2005/8/layout/vList5"/>
    <dgm:cxn modelId="{B206B03F-459D-41A3-8C42-A24AC27843B7}" srcId="{C275EC9A-62F4-4D23-B38D-2CB9BC71004B}" destId="{01EB654A-BB20-40CF-B127-23AC354527AD}" srcOrd="0" destOrd="0" parTransId="{2B9D1C2B-476E-4A36-9B83-287229E2EBD1}" sibTransId="{3930254F-60B7-4B01-B22A-FDA6BA3AC38E}"/>
    <dgm:cxn modelId="{4CE3220E-89E5-484E-84B7-F6B26EF90B71}" type="presParOf" srcId="{E5701585-E19D-4A46-925A-387055816BBC}" destId="{5B3F04EF-0311-4F50-9C89-705F2999BABF}" srcOrd="0" destOrd="0" presId="urn:microsoft.com/office/officeart/2005/8/layout/vList5"/>
    <dgm:cxn modelId="{6822DE81-1A59-4DF6-B037-34B237A42F95}" type="presParOf" srcId="{5B3F04EF-0311-4F50-9C89-705F2999BABF}" destId="{2B336D51-B663-454C-98EF-FD2A7FBBE586}" srcOrd="0" destOrd="0" presId="urn:microsoft.com/office/officeart/2005/8/layout/vList5"/>
    <dgm:cxn modelId="{1F85EDAA-1BD0-447D-A3F1-44D9E507D5DA}" type="presParOf" srcId="{5B3F04EF-0311-4F50-9C89-705F2999BABF}" destId="{E6C97E19-808F-41EB-90DE-3C4F7045B318}" srcOrd="1" destOrd="0" presId="urn:microsoft.com/office/officeart/2005/8/layout/vList5"/>
    <dgm:cxn modelId="{3F3218C2-EFD5-476C-85E8-F893042223BD}" type="presParOf" srcId="{E5701585-E19D-4A46-925A-387055816BBC}" destId="{CD5523E1-9626-4B1A-BC84-37223A161E4B}" srcOrd="1" destOrd="0" presId="urn:microsoft.com/office/officeart/2005/8/layout/vList5"/>
    <dgm:cxn modelId="{99A0A038-D88A-448B-A8D6-45A784AA4B9F}" type="presParOf" srcId="{E5701585-E19D-4A46-925A-387055816BBC}" destId="{8B435800-FD35-411A-AC3A-48BF4D01F625}" srcOrd="2" destOrd="0" presId="urn:microsoft.com/office/officeart/2005/8/layout/vList5"/>
    <dgm:cxn modelId="{E3337AA3-9EF8-4760-82FD-624D184524F7}" type="presParOf" srcId="{8B435800-FD35-411A-AC3A-48BF4D01F625}" destId="{5067A661-FED4-4632-BA99-04131B0E7179}" srcOrd="0" destOrd="0" presId="urn:microsoft.com/office/officeart/2005/8/layout/vList5"/>
    <dgm:cxn modelId="{A0AFE674-B9BC-4223-906C-52A7793F3EF0}" type="presParOf" srcId="{8B435800-FD35-411A-AC3A-48BF4D01F625}" destId="{9F8B6E89-E901-42F8-AAA5-6AC1BBD113B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D0AE036-B548-4BAC-B57D-0EE719D4F8DF}"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kumimoji="1" lang="ja-JP" altLang="en-US"/>
        </a:p>
      </dgm:t>
    </dgm:pt>
    <dgm:pt modelId="{2DBC3B82-2462-48A4-B35B-7FB0B84C17BD}">
      <dgm:prSet/>
      <dgm:spPr/>
      <dgm:t>
        <a:bodyPr/>
        <a:lstStyle/>
        <a:p>
          <a:pPr rtl="0"/>
          <a:r>
            <a:rPr kumimoji="1" lang="ja-JP" altLang="en-US"/>
            <a:t>目的</a:t>
          </a:r>
          <a:endParaRPr lang="ja-JP" altLang="en-US" dirty="0"/>
        </a:p>
      </dgm:t>
    </dgm:pt>
    <dgm:pt modelId="{EF07713A-336D-4AAE-983B-BFE90F01D767}" type="parTrans" cxnId="{E1BCC4D4-6A3B-4C42-8DEA-6581EF93FD5B}">
      <dgm:prSet/>
      <dgm:spPr/>
      <dgm:t>
        <a:bodyPr/>
        <a:lstStyle/>
        <a:p>
          <a:endParaRPr kumimoji="1" lang="ja-JP" altLang="en-US"/>
        </a:p>
      </dgm:t>
    </dgm:pt>
    <dgm:pt modelId="{C13EC2FC-8DE1-46D2-9513-8AAA9B011033}" type="sibTrans" cxnId="{E1BCC4D4-6A3B-4C42-8DEA-6581EF93FD5B}">
      <dgm:prSet/>
      <dgm:spPr/>
      <dgm:t>
        <a:bodyPr/>
        <a:lstStyle/>
        <a:p>
          <a:endParaRPr kumimoji="1" lang="ja-JP" altLang="en-US"/>
        </a:p>
      </dgm:t>
    </dgm:pt>
    <dgm:pt modelId="{936F1301-2445-4215-B471-BA5B3E99EFE5}">
      <dgm:prSet/>
      <dgm:spPr/>
      <dgm:t>
        <a:bodyPr/>
        <a:lstStyle/>
        <a:p>
          <a:pPr rtl="0"/>
          <a:r>
            <a:rPr kumimoji="1" lang="ja-JP" altLang="en-US" dirty="0"/>
            <a:t>手段</a:t>
          </a:r>
          <a:endParaRPr lang="ja-JP" altLang="en-US" dirty="0"/>
        </a:p>
      </dgm:t>
    </dgm:pt>
    <dgm:pt modelId="{13A4903C-D5A7-4324-A618-7644085E0F51}" type="parTrans" cxnId="{084C21A2-AA59-44EE-9D39-A87490FB1F4E}">
      <dgm:prSet/>
      <dgm:spPr/>
      <dgm:t>
        <a:bodyPr/>
        <a:lstStyle/>
        <a:p>
          <a:endParaRPr kumimoji="1" lang="ja-JP" altLang="en-US"/>
        </a:p>
      </dgm:t>
    </dgm:pt>
    <dgm:pt modelId="{3F426A46-087D-4F9D-8AD9-10D6A8FEB50A}" type="sibTrans" cxnId="{084C21A2-AA59-44EE-9D39-A87490FB1F4E}">
      <dgm:prSet/>
      <dgm:spPr/>
      <dgm:t>
        <a:bodyPr/>
        <a:lstStyle/>
        <a:p>
          <a:endParaRPr kumimoji="1" lang="ja-JP" altLang="en-US"/>
        </a:p>
      </dgm:t>
    </dgm:pt>
    <dgm:pt modelId="{B13A806E-58CE-474F-9C42-BAB8501D16BC}">
      <dgm:prSet/>
      <dgm:spPr/>
      <dgm:t>
        <a:bodyPr/>
        <a:lstStyle/>
        <a:p>
          <a:pPr rtl="0"/>
          <a:r>
            <a:rPr kumimoji="1" lang="ja-JP" altLang="en-US" b="1" dirty="0"/>
            <a:t>給料を上げる  </a:t>
          </a:r>
          <a:endParaRPr lang="ja-JP" altLang="en-US" b="1" dirty="0"/>
        </a:p>
      </dgm:t>
    </dgm:pt>
    <dgm:pt modelId="{A9AAAF98-04E4-41CC-AA6F-61EE6F8B2B93}" type="parTrans" cxnId="{761DAB56-7159-4A7F-829C-3F37C1CCD353}">
      <dgm:prSet/>
      <dgm:spPr/>
      <dgm:t>
        <a:bodyPr/>
        <a:lstStyle/>
        <a:p>
          <a:endParaRPr kumimoji="1" lang="ja-JP" altLang="en-US"/>
        </a:p>
      </dgm:t>
    </dgm:pt>
    <dgm:pt modelId="{B111079E-A026-4131-B102-B81B2D55F30A}" type="sibTrans" cxnId="{761DAB56-7159-4A7F-829C-3F37C1CCD353}">
      <dgm:prSet/>
      <dgm:spPr/>
      <dgm:t>
        <a:bodyPr/>
        <a:lstStyle/>
        <a:p>
          <a:endParaRPr kumimoji="1" lang="ja-JP" altLang="en-US"/>
        </a:p>
      </dgm:t>
    </dgm:pt>
    <dgm:pt modelId="{53EB4C60-CCC2-4126-999F-08556048DD32}">
      <dgm:prSet/>
      <dgm:spPr/>
      <dgm:t>
        <a:bodyPr/>
        <a:lstStyle/>
        <a:p>
          <a:pPr rtl="0"/>
          <a:r>
            <a:rPr kumimoji="1" lang="ja-JP" altLang="en-US" b="1" dirty="0"/>
            <a:t>正当な業務評価をする。（役職に就ける、賃金アップの基準を策定）</a:t>
          </a:r>
          <a:endParaRPr lang="ja-JP" altLang="en-US" b="1" dirty="0"/>
        </a:p>
      </dgm:t>
    </dgm:pt>
    <dgm:pt modelId="{CD212E9F-3D60-47FD-95D7-89D4357478FD}" type="parTrans" cxnId="{93AE0679-B0B4-4446-93AF-BB76819EB511}">
      <dgm:prSet/>
      <dgm:spPr/>
      <dgm:t>
        <a:bodyPr/>
        <a:lstStyle/>
        <a:p>
          <a:endParaRPr kumimoji="1" lang="ja-JP" altLang="en-US"/>
        </a:p>
      </dgm:t>
    </dgm:pt>
    <dgm:pt modelId="{8553531A-67F5-460A-A19F-9D4F212751BF}" type="sibTrans" cxnId="{93AE0679-B0B4-4446-93AF-BB76819EB511}">
      <dgm:prSet/>
      <dgm:spPr/>
      <dgm:t>
        <a:bodyPr/>
        <a:lstStyle/>
        <a:p>
          <a:endParaRPr kumimoji="1" lang="ja-JP" altLang="en-US"/>
        </a:p>
      </dgm:t>
    </dgm:pt>
    <dgm:pt modelId="{D97D9D8D-74A9-43F7-B6CE-F26E2BA46DFC}" type="pres">
      <dgm:prSet presAssocID="{3D0AE036-B548-4BAC-B57D-0EE719D4F8DF}" presName="Name0" presStyleCnt="0">
        <dgm:presLayoutVars>
          <dgm:dir/>
          <dgm:animLvl val="lvl"/>
          <dgm:resizeHandles val="exact"/>
        </dgm:presLayoutVars>
      </dgm:prSet>
      <dgm:spPr/>
      <dgm:t>
        <a:bodyPr/>
        <a:lstStyle/>
        <a:p>
          <a:endParaRPr kumimoji="1" lang="ja-JP" altLang="en-US"/>
        </a:p>
      </dgm:t>
    </dgm:pt>
    <dgm:pt modelId="{80AA52E7-A5D4-4A85-81CE-B619A309860E}" type="pres">
      <dgm:prSet presAssocID="{2DBC3B82-2462-48A4-B35B-7FB0B84C17BD}" presName="linNode" presStyleCnt="0"/>
      <dgm:spPr/>
    </dgm:pt>
    <dgm:pt modelId="{067E462A-8115-4854-A72A-D624B9D4505E}" type="pres">
      <dgm:prSet presAssocID="{2DBC3B82-2462-48A4-B35B-7FB0B84C17BD}" presName="parentText" presStyleLbl="node1" presStyleIdx="0" presStyleCnt="2">
        <dgm:presLayoutVars>
          <dgm:chMax val="1"/>
          <dgm:bulletEnabled val="1"/>
        </dgm:presLayoutVars>
      </dgm:prSet>
      <dgm:spPr/>
      <dgm:t>
        <a:bodyPr/>
        <a:lstStyle/>
        <a:p>
          <a:endParaRPr kumimoji="1" lang="ja-JP" altLang="en-US"/>
        </a:p>
      </dgm:t>
    </dgm:pt>
    <dgm:pt modelId="{2AF35C28-8ABD-4A2B-8C56-994705C55E9A}" type="pres">
      <dgm:prSet presAssocID="{2DBC3B82-2462-48A4-B35B-7FB0B84C17BD}" presName="descendantText" presStyleLbl="alignAccFollowNode1" presStyleIdx="0" presStyleCnt="2">
        <dgm:presLayoutVars>
          <dgm:bulletEnabled val="1"/>
        </dgm:presLayoutVars>
      </dgm:prSet>
      <dgm:spPr/>
      <dgm:t>
        <a:bodyPr/>
        <a:lstStyle/>
        <a:p>
          <a:endParaRPr kumimoji="1" lang="ja-JP" altLang="en-US"/>
        </a:p>
      </dgm:t>
    </dgm:pt>
    <dgm:pt modelId="{F6CE9E0C-44A5-46BF-A0E9-17CD060BB9BB}" type="pres">
      <dgm:prSet presAssocID="{C13EC2FC-8DE1-46D2-9513-8AAA9B011033}" presName="sp" presStyleCnt="0"/>
      <dgm:spPr/>
    </dgm:pt>
    <dgm:pt modelId="{93613CD0-DB31-4CA8-987C-E9C9D067FC93}" type="pres">
      <dgm:prSet presAssocID="{936F1301-2445-4215-B471-BA5B3E99EFE5}" presName="linNode" presStyleCnt="0"/>
      <dgm:spPr/>
    </dgm:pt>
    <dgm:pt modelId="{92D1E7D7-0371-4894-8E8F-F9B26E518A97}" type="pres">
      <dgm:prSet presAssocID="{936F1301-2445-4215-B471-BA5B3E99EFE5}" presName="parentText" presStyleLbl="node1" presStyleIdx="1" presStyleCnt="2">
        <dgm:presLayoutVars>
          <dgm:chMax val="1"/>
          <dgm:bulletEnabled val="1"/>
        </dgm:presLayoutVars>
      </dgm:prSet>
      <dgm:spPr/>
      <dgm:t>
        <a:bodyPr/>
        <a:lstStyle/>
        <a:p>
          <a:endParaRPr kumimoji="1" lang="ja-JP" altLang="en-US"/>
        </a:p>
      </dgm:t>
    </dgm:pt>
    <dgm:pt modelId="{4CC54B00-3F82-4E85-AFE1-8FF62EF6E94F}" type="pres">
      <dgm:prSet presAssocID="{936F1301-2445-4215-B471-BA5B3E99EFE5}" presName="descendantText" presStyleLbl="alignAccFollowNode1" presStyleIdx="1" presStyleCnt="2">
        <dgm:presLayoutVars>
          <dgm:bulletEnabled val="1"/>
        </dgm:presLayoutVars>
      </dgm:prSet>
      <dgm:spPr/>
      <dgm:t>
        <a:bodyPr/>
        <a:lstStyle/>
        <a:p>
          <a:endParaRPr kumimoji="1" lang="ja-JP" altLang="en-US"/>
        </a:p>
      </dgm:t>
    </dgm:pt>
  </dgm:ptLst>
  <dgm:cxnLst>
    <dgm:cxn modelId="{14F8505E-E509-44FE-9FA8-A1E7859A4380}" type="presOf" srcId="{936F1301-2445-4215-B471-BA5B3E99EFE5}" destId="{92D1E7D7-0371-4894-8E8F-F9B26E518A97}" srcOrd="0" destOrd="0" presId="urn:microsoft.com/office/officeart/2005/8/layout/vList5"/>
    <dgm:cxn modelId="{F62199FB-54DA-49A1-A70F-66A2C4CA1AFF}" type="presOf" srcId="{2DBC3B82-2462-48A4-B35B-7FB0B84C17BD}" destId="{067E462A-8115-4854-A72A-D624B9D4505E}" srcOrd="0" destOrd="0" presId="urn:microsoft.com/office/officeart/2005/8/layout/vList5"/>
    <dgm:cxn modelId="{EEEFD4E3-20D5-4DA2-9286-722E8B59861F}" type="presOf" srcId="{3D0AE036-B548-4BAC-B57D-0EE719D4F8DF}" destId="{D97D9D8D-74A9-43F7-B6CE-F26E2BA46DFC}" srcOrd="0" destOrd="0" presId="urn:microsoft.com/office/officeart/2005/8/layout/vList5"/>
    <dgm:cxn modelId="{929F67DA-10EE-43C4-A4F3-2ABFF1FC67BE}" type="presOf" srcId="{53EB4C60-CCC2-4126-999F-08556048DD32}" destId="{4CC54B00-3F82-4E85-AFE1-8FF62EF6E94F}" srcOrd="0" destOrd="0" presId="urn:microsoft.com/office/officeart/2005/8/layout/vList5"/>
    <dgm:cxn modelId="{93AE0679-B0B4-4446-93AF-BB76819EB511}" srcId="{936F1301-2445-4215-B471-BA5B3E99EFE5}" destId="{53EB4C60-CCC2-4126-999F-08556048DD32}" srcOrd="0" destOrd="0" parTransId="{CD212E9F-3D60-47FD-95D7-89D4357478FD}" sibTransId="{8553531A-67F5-460A-A19F-9D4F212751BF}"/>
    <dgm:cxn modelId="{97984835-6E74-42F0-912E-7B81DD16E33D}" type="presOf" srcId="{B13A806E-58CE-474F-9C42-BAB8501D16BC}" destId="{2AF35C28-8ABD-4A2B-8C56-994705C55E9A}" srcOrd="0" destOrd="0" presId="urn:microsoft.com/office/officeart/2005/8/layout/vList5"/>
    <dgm:cxn modelId="{E1BCC4D4-6A3B-4C42-8DEA-6581EF93FD5B}" srcId="{3D0AE036-B548-4BAC-B57D-0EE719D4F8DF}" destId="{2DBC3B82-2462-48A4-B35B-7FB0B84C17BD}" srcOrd="0" destOrd="0" parTransId="{EF07713A-336D-4AAE-983B-BFE90F01D767}" sibTransId="{C13EC2FC-8DE1-46D2-9513-8AAA9B011033}"/>
    <dgm:cxn modelId="{761DAB56-7159-4A7F-829C-3F37C1CCD353}" srcId="{2DBC3B82-2462-48A4-B35B-7FB0B84C17BD}" destId="{B13A806E-58CE-474F-9C42-BAB8501D16BC}" srcOrd="0" destOrd="0" parTransId="{A9AAAF98-04E4-41CC-AA6F-61EE6F8B2B93}" sibTransId="{B111079E-A026-4131-B102-B81B2D55F30A}"/>
    <dgm:cxn modelId="{084C21A2-AA59-44EE-9D39-A87490FB1F4E}" srcId="{3D0AE036-B548-4BAC-B57D-0EE719D4F8DF}" destId="{936F1301-2445-4215-B471-BA5B3E99EFE5}" srcOrd="1" destOrd="0" parTransId="{13A4903C-D5A7-4324-A618-7644085E0F51}" sibTransId="{3F426A46-087D-4F9D-8AD9-10D6A8FEB50A}"/>
    <dgm:cxn modelId="{8BFCFA40-D924-4236-B3F4-F72B108E198A}" type="presParOf" srcId="{D97D9D8D-74A9-43F7-B6CE-F26E2BA46DFC}" destId="{80AA52E7-A5D4-4A85-81CE-B619A309860E}" srcOrd="0" destOrd="0" presId="urn:microsoft.com/office/officeart/2005/8/layout/vList5"/>
    <dgm:cxn modelId="{55C62F2C-76FE-4C4D-BF55-B2CB59AC7C50}" type="presParOf" srcId="{80AA52E7-A5D4-4A85-81CE-B619A309860E}" destId="{067E462A-8115-4854-A72A-D624B9D4505E}" srcOrd="0" destOrd="0" presId="urn:microsoft.com/office/officeart/2005/8/layout/vList5"/>
    <dgm:cxn modelId="{C2D3AB39-BDCC-4CC9-BAE0-50A756A2ED08}" type="presParOf" srcId="{80AA52E7-A5D4-4A85-81CE-B619A309860E}" destId="{2AF35C28-8ABD-4A2B-8C56-994705C55E9A}" srcOrd="1" destOrd="0" presId="urn:microsoft.com/office/officeart/2005/8/layout/vList5"/>
    <dgm:cxn modelId="{BA8A3BAE-28EA-48D5-9B97-75E576DFE0DB}" type="presParOf" srcId="{D97D9D8D-74A9-43F7-B6CE-F26E2BA46DFC}" destId="{F6CE9E0C-44A5-46BF-A0E9-17CD060BB9BB}" srcOrd="1" destOrd="0" presId="urn:microsoft.com/office/officeart/2005/8/layout/vList5"/>
    <dgm:cxn modelId="{3EB5FA47-7FC4-4AEA-B454-139796328675}" type="presParOf" srcId="{D97D9D8D-74A9-43F7-B6CE-F26E2BA46DFC}" destId="{93613CD0-DB31-4CA8-987C-E9C9D067FC93}" srcOrd="2" destOrd="0" presId="urn:microsoft.com/office/officeart/2005/8/layout/vList5"/>
    <dgm:cxn modelId="{7CA3B03D-7341-40F7-A436-72FB309A6713}" type="presParOf" srcId="{93613CD0-DB31-4CA8-987C-E9C9D067FC93}" destId="{92D1E7D7-0371-4894-8E8F-F9B26E518A97}" srcOrd="0" destOrd="0" presId="urn:microsoft.com/office/officeart/2005/8/layout/vList5"/>
    <dgm:cxn modelId="{D6B03DA9-7FC8-4CFB-83C6-6D9866498E40}" type="presParOf" srcId="{93613CD0-DB31-4CA8-987C-E9C9D067FC93}" destId="{4CC54B00-3F82-4E85-AFE1-8FF62EF6E9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F8B68E-43A1-4CE9-8B89-5C147060C0F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6A05A553-C00D-4C2D-9D95-CFECF906FDBE}">
      <dgm:prSet/>
      <dgm:spPr/>
      <dgm:t>
        <a:bodyPr/>
        <a:lstStyle/>
        <a:p>
          <a:pPr rtl="0"/>
          <a:r>
            <a:rPr kumimoji="1" lang="ja-JP" baseline="0" dirty="0"/>
            <a:t>障害とは</a:t>
          </a:r>
          <a:endParaRPr lang="ja-JP" dirty="0"/>
        </a:p>
      </dgm:t>
    </dgm:pt>
    <dgm:pt modelId="{5EF3E6E3-4D3D-4734-B8A1-3A8852236E45}" type="parTrans" cxnId="{95D4A9C1-C6D1-4A37-ACD4-05B2B3B00B24}">
      <dgm:prSet/>
      <dgm:spPr/>
      <dgm:t>
        <a:bodyPr/>
        <a:lstStyle/>
        <a:p>
          <a:endParaRPr kumimoji="1" lang="ja-JP" altLang="en-US"/>
        </a:p>
      </dgm:t>
    </dgm:pt>
    <dgm:pt modelId="{F2844F17-C428-4356-A3FD-70098D8977F6}" type="sibTrans" cxnId="{95D4A9C1-C6D1-4A37-ACD4-05B2B3B00B24}">
      <dgm:prSet/>
      <dgm:spPr/>
      <dgm:t>
        <a:bodyPr/>
        <a:lstStyle/>
        <a:p>
          <a:endParaRPr kumimoji="1" lang="ja-JP" altLang="en-US"/>
        </a:p>
      </dgm:t>
    </dgm:pt>
    <dgm:pt modelId="{CC27EB23-586A-4AA5-BBC0-DC5718766DF7}" type="pres">
      <dgm:prSet presAssocID="{F0F8B68E-43A1-4CE9-8B89-5C147060C0F2}" presName="linear" presStyleCnt="0">
        <dgm:presLayoutVars>
          <dgm:animLvl val="lvl"/>
          <dgm:resizeHandles val="exact"/>
        </dgm:presLayoutVars>
      </dgm:prSet>
      <dgm:spPr/>
      <dgm:t>
        <a:bodyPr/>
        <a:lstStyle/>
        <a:p>
          <a:endParaRPr kumimoji="1" lang="ja-JP" altLang="en-US"/>
        </a:p>
      </dgm:t>
    </dgm:pt>
    <dgm:pt modelId="{9EBE0CE6-C581-4621-B51F-9CE52FCA2E66}" type="pres">
      <dgm:prSet presAssocID="{6A05A553-C00D-4C2D-9D95-CFECF906FDBE}" presName="parentText" presStyleLbl="node1" presStyleIdx="0" presStyleCnt="1">
        <dgm:presLayoutVars>
          <dgm:chMax val="0"/>
          <dgm:bulletEnabled val="1"/>
        </dgm:presLayoutVars>
      </dgm:prSet>
      <dgm:spPr/>
      <dgm:t>
        <a:bodyPr/>
        <a:lstStyle/>
        <a:p>
          <a:endParaRPr kumimoji="1" lang="ja-JP" altLang="en-US"/>
        </a:p>
      </dgm:t>
    </dgm:pt>
  </dgm:ptLst>
  <dgm:cxnLst>
    <dgm:cxn modelId="{95D4A9C1-C6D1-4A37-ACD4-05B2B3B00B24}" srcId="{F0F8B68E-43A1-4CE9-8B89-5C147060C0F2}" destId="{6A05A553-C00D-4C2D-9D95-CFECF906FDBE}" srcOrd="0" destOrd="0" parTransId="{5EF3E6E3-4D3D-4734-B8A1-3A8852236E45}" sibTransId="{F2844F17-C428-4356-A3FD-70098D8977F6}"/>
    <dgm:cxn modelId="{28050504-94AF-4E7D-99DF-C6A859138890}" type="presOf" srcId="{F0F8B68E-43A1-4CE9-8B89-5C147060C0F2}" destId="{CC27EB23-586A-4AA5-BBC0-DC5718766DF7}" srcOrd="0" destOrd="0" presId="urn:microsoft.com/office/officeart/2005/8/layout/vList2"/>
    <dgm:cxn modelId="{08B103FF-1FD7-42DE-B277-DD61D88BB289}" type="presOf" srcId="{6A05A553-C00D-4C2D-9D95-CFECF906FDBE}" destId="{9EBE0CE6-C581-4621-B51F-9CE52FCA2E66}" srcOrd="0" destOrd="0" presId="urn:microsoft.com/office/officeart/2005/8/layout/vList2"/>
    <dgm:cxn modelId="{2BE386DA-8C1D-4CE4-AA82-573987F6E4DA}" type="presParOf" srcId="{CC27EB23-586A-4AA5-BBC0-DC5718766DF7}" destId="{9EBE0CE6-C581-4621-B51F-9CE52FCA2E6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60706-A659-4C35-851A-0A215DEDD57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53D24A49-54E0-48FA-8B55-138AC52BC196}">
      <dgm:prSet custT="1"/>
      <dgm:spPr/>
      <dgm:t>
        <a:bodyPr/>
        <a:lstStyle/>
        <a:p>
          <a:pPr rtl="0"/>
          <a:r>
            <a:rPr lang="ja-JP" altLang="en-US" sz="2800" b="1" dirty="0"/>
            <a:t>社会モデル</a:t>
          </a:r>
        </a:p>
      </dgm:t>
    </dgm:pt>
    <dgm:pt modelId="{1409768E-EBE1-4A4C-AA9E-755A5605FF90}" type="parTrans" cxnId="{015AB9A6-0351-4363-9E4A-DC6B44DED66C}">
      <dgm:prSet/>
      <dgm:spPr/>
      <dgm:t>
        <a:bodyPr/>
        <a:lstStyle/>
        <a:p>
          <a:endParaRPr kumimoji="1" lang="ja-JP" altLang="en-US"/>
        </a:p>
      </dgm:t>
    </dgm:pt>
    <dgm:pt modelId="{E41B3101-6DA9-4566-AE9F-03D65E68F073}" type="sibTrans" cxnId="{015AB9A6-0351-4363-9E4A-DC6B44DED66C}">
      <dgm:prSet/>
      <dgm:spPr/>
      <dgm:t>
        <a:bodyPr/>
        <a:lstStyle/>
        <a:p>
          <a:endParaRPr kumimoji="1" lang="ja-JP" altLang="en-US"/>
        </a:p>
      </dgm:t>
    </dgm:pt>
    <dgm:pt modelId="{1629DB3A-598B-4DC0-B2FF-D57194ECFF1B}">
      <dgm:prSet custT="1"/>
      <dgm:spPr/>
      <dgm:t>
        <a:bodyPr/>
        <a:lstStyle/>
        <a:p>
          <a:r>
            <a:rPr lang="ja-JP" altLang="en-US" sz="2400" b="1" dirty="0">
              <a:solidFill>
                <a:schemeClr val="accent1"/>
              </a:solidFill>
            </a:rPr>
            <a:t>障害＝</a:t>
          </a:r>
          <a:r>
            <a:rPr lang="ja-JP" altLang="en-US" sz="2400" b="1" u="sng" dirty="0">
              <a:solidFill>
                <a:schemeClr val="accent1"/>
              </a:solidFill>
            </a:rPr>
            <a:t>社会</a:t>
          </a:r>
          <a:r>
            <a:rPr lang="ja-JP" altLang="en-US" sz="2400" b="1" dirty="0">
              <a:solidFill>
                <a:schemeClr val="accent1"/>
              </a:solidFill>
            </a:rPr>
            <a:t>がもたらす障壁</a:t>
          </a:r>
          <a:endParaRPr lang="en-US" altLang="ja-JP" sz="2400" b="1" dirty="0">
            <a:solidFill>
              <a:schemeClr val="accent1"/>
            </a:solidFill>
          </a:endParaRPr>
        </a:p>
      </dgm:t>
    </dgm:pt>
    <dgm:pt modelId="{E27270C9-C2D4-4FD8-9405-42994DEAA820}" type="parTrans" cxnId="{E61D55D6-181A-45BA-8CD8-53104439BBE6}">
      <dgm:prSet/>
      <dgm:spPr/>
      <dgm:t>
        <a:bodyPr/>
        <a:lstStyle/>
        <a:p>
          <a:endParaRPr kumimoji="1" lang="ja-JP" altLang="en-US"/>
        </a:p>
      </dgm:t>
    </dgm:pt>
    <dgm:pt modelId="{3D3E5853-6930-4BB0-8694-5A53317E80DA}" type="sibTrans" cxnId="{E61D55D6-181A-45BA-8CD8-53104439BBE6}">
      <dgm:prSet/>
      <dgm:spPr/>
      <dgm:t>
        <a:bodyPr/>
        <a:lstStyle/>
        <a:p>
          <a:endParaRPr kumimoji="1" lang="ja-JP" altLang="en-US"/>
        </a:p>
      </dgm:t>
    </dgm:pt>
    <dgm:pt modelId="{1B84858F-3E86-4D24-A468-65C4FE2A4F7E}">
      <dgm:prSet custT="1"/>
      <dgm:spPr/>
      <dgm:t>
        <a:bodyPr/>
        <a:lstStyle/>
        <a:p>
          <a:r>
            <a:rPr lang="ja-JP" altLang="en-US" sz="2400" b="1" dirty="0">
              <a:solidFill>
                <a:schemeClr val="tx1"/>
              </a:solidFill>
            </a:rPr>
            <a:t>社会的な差別や、施設の不備など</a:t>
          </a:r>
          <a:r>
            <a:rPr lang="ja-JP" altLang="en-US" sz="2400" b="1" dirty="0">
              <a:solidFill>
                <a:schemeClr val="accent1"/>
              </a:solidFill>
            </a:rPr>
            <a:t>社会の側が作る障壁</a:t>
          </a:r>
          <a:r>
            <a:rPr lang="ja-JP" altLang="en-US" sz="2400" b="1" dirty="0">
              <a:solidFill>
                <a:schemeClr val="tx1"/>
              </a:solidFill>
            </a:rPr>
            <a:t>を取り除こうと考える」</a:t>
          </a:r>
          <a:endParaRPr lang="ja-JP" altLang="en-US" sz="2400" dirty="0">
            <a:solidFill>
              <a:sysClr val="windowText" lastClr="000000"/>
            </a:solidFill>
          </a:endParaRPr>
        </a:p>
      </dgm:t>
    </dgm:pt>
    <dgm:pt modelId="{FB8A1F77-5296-47A0-B8D1-758DC186B353}" type="parTrans" cxnId="{95001DE5-956E-4F16-9903-2E82F4CDE234}">
      <dgm:prSet/>
      <dgm:spPr/>
      <dgm:t>
        <a:bodyPr/>
        <a:lstStyle/>
        <a:p>
          <a:endParaRPr kumimoji="1" lang="ja-JP" altLang="en-US"/>
        </a:p>
      </dgm:t>
    </dgm:pt>
    <dgm:pt modelId="{1CF1CC22-1778-4DD8-8B7B-66FE4DC84256}" type="sibTrans" cxnId="{95001DE5-956E-4F16-9903-2E82F4CDE234}">
      <dgm:prSet/>
      <dgm:spPr/>
      <dgm:t>
        <a:bodyPr/>
        <a:lstStyle/>
        <a:p>
          <a:endParaRPr kumimoji="1" lang="ja-JP" altLang="en-US"/>
        </a:p>
      </dgm:t>
    </dgm:pt>
    <dgm:pt modelId="{B9BC604B-72D0-43CC-94E6-95C714EBF73B}">
      <dgm:prSet custT="1"/>
      <dgm:spPr/>
      <dgm:t>
        <a:bodyPr/>
        <a:lstStyle/>
        <a:p>
          <a:endParaRPr lang="en-US" altLang="ja-JP" sz="2400" b="1" dirty="0">
            <a:solidFill>
              <a:schemeClr val="tx1"/>
            </a:solidFill>
          </a:endParaRPr>
        </a:p>
      </dgm:t>
    </dgm:pt>
    <dgm:pt modelId="{D92016CB-AC53-4FBB-839F-58E55E5D7E13}" type="parTrans" cxnId="{94699B1F-0284-44B4-BCC2-A1C108CFFD70}">
      <dgm:prSet/>
      <dgm:spPr/>
      <dgm:t>
        <a:bodyPr/>
        <a:lstStyle/>
        <a:p>
          <a:endParaRPr kumimoji="1" lang="ja-JP" altLang="en-US"/>
        </a:p>
      </dgm:t>
    </dgm:pt>
    <dgm:pt modelId="{DC9E7F0C-C321-4CE7-BF93-120FA2E21E9D}" type="sibTrans" cxnId="{94699B1F-0284-44B4-BCC2-A1C108CFFD70}">
      <dgm:prSet/>
      <dgm:spPr/>
      <dgm:t>
        <a:bodyPr/>
        <a:lstStyle/>
        <a:p>
          <a:endParaRPr kumimoji="1" lang="ja-JP" altLang="en-US"/>
        </a:p>
      </dgm:t>
    </dgm:pt>
    <dgm:pt modelId="{515A97B5-EF25-4EBB-BB93-ED9F3E364E8D}" type="pres">
      <dgm:prSet presAssocID="{64360706-A659-4C35-851A-0A215DEDD577}" presName="linear" presStyleCnt="0">
        <dgm:presLayoutVars>
          <dgm:dir/>
          <dgm:animLvl val="lvl"/>
          <dgm:resizeHandles val="exact"/>
        </dgm:presLayoutVars>
      </dgm:prSet>
      <dgm:spPr/>
      <dgm:t>
        <a:bodyPr/>
        <a:lstStyle/>
        <a:p>
          <a:endParaRPr kumimoji="1" lang="ja-JP" altLang="en-US"/>
        </a:p>
      </dgm:t>
    </dgm:pt>
    <dgm:pt modelId="{9747F39D-5553-45E8-A846-D401AFB589C5}" type="pres">
      <dgm:prSet presAssocID="{53D24A49-54E0-48FA-8B55-138AC52BC196}" presName="parentLin" presStyleCnt="0"/>
      <dgm:spPr/>
    </dgm:pt>
    <dgm:pt modelId="{A0FF9D66-4E91-4F4C-81C9-EAE7815760D0}" type="pres">
      <dgm:prSet presAssocID="{53D24A49-54E0-48FA-8B55-138AC52BC196}" presName="parentLeftMargin" presStyleLbl="node1" presStyleIdx="0" presStyleCnt="1"/>
      <dgm:spPr/>
      <dgm:t>
        <a:bodyPr/>
        <a:lstStyle/>
        <a:p>
          <a:endParaRPr kumimoji="1" lang="ja-JP" altLang="en-US"/>
        </a:p>
      </dgm:t>
    </dgm:pt>
    <dgm:pt modelId="{D06F6AEC-D0BD-4AD3-B663-F3C23A24097E}" type="pres">
      <dgm:prSet presAssocID="{53D24A49-54E0-48FA-8B55-138AC52BC196}" presName="parentText" presStyleLbl="node1" presStyleIdx="0" presStyleCnt="1" custScaleX="85497" custScaleY="667097" custLinFactY="100000" custLinFactNeighborX="35646" custLinFactNeighborY="119260">
        <dgm:presLayoutVars>
          <dgm:chMax val="0"/>
          <dgm:bulletEnabled val="1"/>
        </dgm:presLayoutVars>
      </dgm:prSet>
      <dgm:spPr/>
      <dgm:t>
        <a:bodyPr/>
        <a:lstStyle/>
        <a:p>
          <a:endParaRPr kumimoji="1" lang="ja-JP" altLang="en-US"/>
        </a:p>
      </dgm:t>
    </dgm:pt>
    <dgm:pt modelId="{2B696D3C-C829-4A87-A88A-E18821BAF6B8}" type="pres">
      <dgm:prSet presAssocID="{53D24A49-54E0-48FA-8B55-138AC52BC196}" presName="negativeSpace" presStyleCnt="0"/>
      <dgm:spPr/>
    </dgm:pt>
    <dgm:pt modelId="{6C4975D9-6AD6-4E9A-A1C4-CACFA66CF781}" type="pres">
      <dgm:prSet presAssocID="{53D24A49-54E0-48FA-8B55-138AC52BC196}" presName="childText" presStyleLbl="conFgAcc1" presStyleIdx="0" presStyleCnt="1" custScaleX="103658" custScaleY="244045" custLinFactNeighborY="47685">
        <dgm:presLayoutVars>
          <dgm:bulletEnabled val="1"/>
        </dgm:presLayoutVars>
      </dgm:prSet>
      <dgm:spPr/>
      <dgm:t>
        <a:bodyPr/>
        <a:lstStyle/>
        <a:p>
          <a:endParaRPr kumimoji="1" lang="ja-JP" altLang="en-US"/>
        </a:p>
      </dgm:t>
    </dgm:pt>
  </dgm:ptLst>
  <dgm:cxnLst>
    <dgm:cxn modelId="{984F68F8-64EA-4470-AFF9-0CFCBA8EC049}" type="presOf" srcId="{53D24A49-54E0-48FA-8B55-138AC52BC196}" destId="{A0FF9D66-4E91-4F4C-81C9-EAE7815760D0}" srcOrd="0" destOrd="0" presId="urn:microsoft.com/office/officeart/2005/8/layout/list1"/>
    <dgm:cxn modelId="{EDAF6CD2-6B9E-42A9-A1A9-3DACF64B149B}" type="presOf" srcId="{1B84858F-3E86-4D24-A468-65C4FE2A4F7E}" destId="{6C4975D9-6AD6-4E9A-A1C4-CACFA66CF781}" srcOrd="0" destOrd="2" presId="urn:microsoft.com/office/officeart/2005/8/layout/list1"/>
    <dgm:cxn modelId="{1D6371C2-0E67-4B3D-9997-09D063FBABF6}" type="presOf" srcId="{64360706-A659-4C35-851A-0A215DEDD577}" destId="{515A97B5-EF25-4EBB-BB93-ED9F3E364E8D}" srcOrd="0" destOrd="0" presId="urn:microsoft.com/office/officeart/2005/8/layout/list1"/>
    <dgm:cxn modelId="{20AA8E27-2B13-4066-B569-57CC62AD6968}" type="presOf" srcId="{B9BC604B-72D0-43CC-94E6-95C714EBF73B}" destId="{6C4975D9-6AD6-4E9A-A1C4-CACFA66CF781}" srcOrd="0" destOrd="0" presId="urn:microsoft.com/office/officeart/2005/8/layout/list1"/>
    <dgm:cxn modelId="{95001DE5-956E-4F16-9903-2E82F4CDE234}" srcId="{53D24A49-54E0-48FA-8B55-138AC52BC196}" destId="{1B84858F-3E86-4D24-A468-65C4FE2A4F7E}" srcOrd="2" destOrd="0" parTransId="{FB8A1F77-5296-47A0-B8D1-758DC186B353}" sibTransId="{1CF1CC22-1778-4DD8-8B7B-66FE4DC84256}"/>
    <dgm:cxn modelId="{19E0B3E9-E568-4740-8CF5-BB44A8DE384E}" type="presOf" srcId="{53D24A49-54E0-48FA-8B55-138AC52BC196}" destId="{D06F6AEC-D0BD-4AD3-B663-F3C23A24097E}" srcOrd="1" destOrd="0" presId="urn:microsoft.com/office/officeart/2005/8/layout/list1"/>
    <dgm:cxn modelId="{015AB9A6-0351-4363-9E4A-DC6B44DED66C}" srcId="{64360706-A659-4C35-851A-0A215DEDD577}" destId="{53D24A49-54E0-48FA-8B55-138AC52BC196}" srcOrd="0" destOrd="0" parTransId="{1409768E-EBE1-4A4C-AA9E-755A5605FF90}" sibTransId="{E41B3101-6DA9-4566-AE9F-03D65E68F073}"/>
    <dgm:cxn modelId="{94699B1F-0284-44B4-BCC2-A1C108CFFD70}" srcId="{53D24A49-54E0-48FA-8B55-138AC52BC196}" destId="{B9BC604B-72D0-43CC-94E6-95C714EBF73B}" srcOrd="0" destOrd="0" parTransId="{D92016CB-AC53-4FBB-839F-58E55E5D7E13}" sibTransId="{DC9E7F0C-C321-4CE7-BF93-120FA2E21E9D}"/>
    <dgm:cxn modelId="{794BE3AC-81F9-4687-9451-872D0B8C2D47}" type="presOf" srcId="{1629DB3A-598B-4DC0-B2FF-D57194ECFF1B}" destId="{6C4975D9-6AD6-4E9A-A1C4-CACFA66CF781}" srcOrd="0" destOrd="1" presId="urn:microsoft.com/office/officeart/2005/8/layout/list1"/>
    <dgm:cxn modelId="{E61D55D6-181A-45BA-8CD8-53104439BBE6}" srcId="{53D24A49-54E0-48FA-8B55-138AC52BC196}" destId="{1629DB3A-598B-4DC0-B2FF-D57194ECFF1B}" srcOrd="1" destOrd="0" parTransId="{E27270C9-C2D4-4FD8-9405-42994DEAA820}" sibTransId="{3D3E5853-6930-4BB0-8694-5A53317E80DA}"/>
    <dgm:cxn modelId="{9E29DC62-380F-483E-A605-1A7DA25871A2}" type="presParOf" srcId="{515A97B5-EF25-4EBB-BB93-ED9F3E364E8D}" destId="{9747F39D-5553-45E8-A846-D401AFB589C5}" srcOrd="0" destOrd="0" presId="urn:microsoft.com/office/officeart/2005/8/layout/list1"/>
    <dgm:cxn modelId="{49AC48C6-CCFF-41D7-9016-E190F43E3C0A}" type="presParOf" srcId="{9747F39D-5553-45E8-A846-D401AFB589C5}" destId="{A0FF9D66-4E91-4F4C-81C9-EAE7815760D0}" srcOrd="0" destOrd="0" presId="urn:microsoft.com/office/officeart/2005/8/layout/list1"/>
    <dgm:cxn modelId="{61EDE6F9-CD27-4F64-A114-34CA9CE3D446}" type="presParOf" srcId="{9747F39D-5553-45E8-A846-D401AFB589C5}" destId="{D06F6AEC-D0BD-4AD3-B663-F3C23A24097E}" srcOrd="1" destOrd="0" presId="urn:microsoft.com/office/officeart/2005/8/layout/list1"/>
    <dgm:cxn modelId="{049794DF-F37C-4698-8AF1-444BF2F2E6EC}" type="presParOf" srcId="{515A97B5-EF25-4EBB-BB93-ED9F3E364E8D}" destId="{2B696D3C-C829-4A87-A88A-E18821BAF6B8}" srcOrd="1" destOrd="0" presId="urn:microsoft.com/office/officeart/2005/8/layout/list1"/>
    <dgm:cxn modelId="{5E2654DE-8E1C-48D9-9F14-54663A70DA88}" type="presParOf" srcId="{515A97B5-EF25-4EBB-BB93-ED9F3E364E8D}" destId="{6C4975D9-6AD6-4E9A-A1C4-CACFA66CF781}"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C60F1C-C176-4B9F-ABA6-B2BDE85263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0524A02B-36C7-429C-B8B1-0CE2AA7A42FC}">
      <dgm:prSet custT="1"/>
      <dgm:spPr>
        <a:solidFill>
          <a:srgbClr val="FF0000"/>
        </a:solidFill>
      </dgm:spPr>
      <dgm:t>
        <a:bodyPr/>
        <a:lstStyle/>
        <a:p>
          <a:pPr rtl="0"/>
          <a:r>
            <a:rPr lang="ja-JP" altLang="en-US" sz="2400" b="1" dirty="0"/>
            <a:t>医学モデル</a:t>
          </a:r>
        </a:p>
      </dgm:t>
    </dgm:pt>
    <dgm:pt modelId="{0B9B37EA-1E4A-4543-90C7-BBE4658F7C9A}" type="parTrans" cxnId="{37222929-85D4-41D2-B1E2-6D0F374725D5}">
      <dgm:prSet/>
      <dgm:spPr/>
      <dgm:t>
        <a:bodyPr/>
        <a:lstStyle/>
        <a:p>
          <a:endParaRPr kumimoji="1" lang="ja-JP" altLang="en-US"/>
        </a:p>
      </dgm:t>
    </dgm:pt>
    <dgm:pt modelId="{973EC351-5020-4D8A-B0CD-814D7793671C}" type="sibTrans" cxnId="{37222929-85D4-41D2-B1E2-6D0F374725D5}">
      <dgm:prSet/>
      <dgm:spPr/>
      <dgm:t>
        <a:bodyPr/>
        <a:lstStyle/>
        <a:p>
          <a:endParaRPr kumimoji="1" lang="ja-JP" altLang="en-US"/>
        </a:p>
      </dgm:t>
    </dgm:pt>
    <dgm:pt modelId="{4BF5A824-DEF0-422F-9FC2-7A4B9D92780E}">
      <dgm:prSet/>
      <dgm:spPr/>
      <dgm:t>
        <a:bodyPr/>
        <a:lstStyle/>
        <a:p>
          <a:pPr rtl="0"/>
          <a:r>
            <a:rPr lang="ja-JP" b="1" dirty="0">
              <a:solidFill>
                <a:srgbClr val="FF0000"/>
              </a:solidFill>
            </a:rPr>
            <a:t>障害＝</a:t>
          </a:r>
          <a:r>
            <a:rPr lang="ja-JP" b="1" u="sng" dirty="0">
              <a:solidFill>
                <a:srgbClr val="FF0000"/>
              </a:solidFill>
            </a:rPr>
            <a:t>個人</a:t>
          </a:r>
          <a:r>
            <a:rPr lang="ja-JP" b="1" dirty="0">
              <a:solidFill>
                <a:srgbClr val="FF0000"/>
              </a:solidFill>
            </a:rPr>
            <a:t>のもつ機能面の特徴</a:t>
          </a:r>
          <a:endParaRPr lang="ja-JP" dirty="0">
            <a:solidFill>
              <a:srgbClr val="FF0000"/>
            </a:solidFill>
          </a:endParaRPr>
        </a:p>
      </dgm:t>
    </dgm:pt>
    <dgm:pt modelId="{0E54C9A6-67D0-4A8B-B327-77B15B0F79E7}" type="parTrans" cxnId="{168548FB-D6BD-4F56-BAEC-1E2496EDEDA4}">
      <dgm:prSet/>
      <dgm:spPr/>
      <dgm:t>
        <a:bodyPr/>
        <a:lstStyle/>
        <a:p>
          <a:endParaRPr kumimoji="1" lang="ja-JP" altLang="en-US"/>
        </a:p>
      </dgm:t>
    </dgm:pt>
    <dgm:pt modelId="{2BFEEEEB-DE0E-41B4-9D1A-3D0F92028906}" type="sibTrans" cxnId="{168548FB-D6BD-4F56-BAEC-1E2496EDEDA4}">
      <dgm:prSet/>
      <dgm:spPr/>
      <dgm:t>
        <a:bodyPr/>
        <a:lstStyle/>
        <a:p>
          <a:endParaRPr kumimoji="1" lang="ja-JP" altLang="en-US"/>
        </a:p>
      </dgm:t>
    </dgm:pt>
    <dgm:pt modelId="{07D3DD60-9876-4FDE-90F2-88BEECC3FB8F}">
      <dgm:prSet/>
      <dgm:spPr/>
      <dgm:t>
        <a:bodyPr/>
        <a:lstStyle/>
        <a:p>
          <a:pPr rtl="0"/>
          <a:r>
            <a:rPr lang="ja-JP" dirty="0"/>
            <a:t>障害者に対するリハビリテーションなどの社会的支援によって克服しようとする</a:t>
          </a:r>
        </a:p>
      </dgm:t>
    </dgm:pt>
    <dgm:pt modelId="{084C3A48-8B59-4D84-9EC3-B0C48D2DFF25}" type="parTrans" cxnId="{5DA65F9F-B09B-48D3-B4CB-B201A9CBFF87}">
      <dgm:prSet/>
      <dgm:spPr/>
      <dgm:t>
        <a:bodyPr/>
        <a:lstStyle/>
        <a:p>
          <a:endParaRPr kumimoji="1" lang="ja-JP" altLang="en-US"/>
        </a:p>
      </dgm:t>
    </dgm:pt>
    <dgm:pt modelId="{769C72E8-5A74-4C4B-8DB2-D4AB178D1A1B}" type="sibTrans" cxnId="{5DA65F9F-B09B-48D3-B4CB-B201A9CBFF87}">
      <dgm:prSet/>
      <dgm:spPr/>
      <dgm:t>
        <a:bodyPr/>
        <a:lstStyle/>
        <a:p>
          <a:endParaRPr kumimoji="1" lang="ja-JP" altLang="en-US"/>
        </a:p>
      </dgm:t>
    </dgm:pt>
    <dgm:pt modelId="{0E1FE608-683A-40D4-8C43-3DE28EF5B233}" type="pres">
      <dgm:prSet presAssocID="{BFC60F1C-C176-4B9F-ABA6-B2BDE8526358}" presName="linear" presStyleCnt="0">
        <dgm:presLayoutVars>
          <dgm:dir/>
          <dgm:animLvl val="lvl"/>
          <dgm:resizeHandles val="exact"/>
        </dgm:presLayoutVars>
      </dgm:prSet>
      <dgm:spPr/>
      <dgm:t>
        <a:bodyPr/>
        <a:lstStyle/>
        <a:p>
          <a:endParaRPr kumimoji="1" lang="ja-JP" altLang="en-US"/>
        </a:p>
      </dgm:t>
    </dgm:pt>
    <dgm:pt modelId="{94B23FBE-5D67-4BBF-B74B-85100EE2225B}" type="pres">
      <dgm:prSet presAssocID="{0524A02B-36C7-429C-B8B1-0CE2AA7A42FC}" presName="parentLin" presStyleCnt="0"/>
      <dgm:spPr/>
    </dgm:pt>
    <dgm:pt modelId="{643E8E95-3914-406A-B138-3DD129A3B51C}" type="pres">
      <dgm:prSet presAssocID="{0524A02B-36C7-429C-B8B1-0CE2AA7A42FC}" presName="parentLeftMargin" presStyleLbl="node1" presStyleIdx="0" presStyleCnt="1"/>
      <dgm:spPr/>
      <dgm:t>
        <a:bodyPr/>
        <a:lstStyle/>
        <a:p>
          <a:endParaRPr kumimoji="1" lang="ja-JP" altLang="en-US"/>
        </a:p>
      </dgm:t>
    </dgm:pt>
    <dgm:pt modelId="{67BDCF31-6E14-4DA1-A560-55D7200A6CA0}" type="pres">
      <dgm:prSet presAssocID="{0524A02B-36C7-429C-B8B1-0CE2AA7A42FC}" presName="parentText" presStyleLbl="node1" presStyleIdx="0" presStyleCnt="1" custScaleX="83145">
        <dgm:presLayoutVars>
          <dgm:chMax val="0"/>
          <dgm:bulletEnabled val="1"/>
        </dgm:presLayoutVars>
      </dgm:prSet>
      <dgm:spPr/>
      <dgm:t>
        <a:bodyPr/>
        <a:lstStyle/>
        <a:p>
          <a:endParaRPr kumimoji="1" lang="ja-JP" altLang="en-US"/>
        </a:p>
      </dgm:t>
    </dgm:pt>
    <dgm:pt modelId="{4F512E4D-DEAB-44CF-A89D-5D4E19DE5D07}" type="pres">
      <dgm:prSet presAssocID="{0524A02B-36C7-429C-B8B1-0CE2AA7A42FC}" presName="negativeSpace" presStyleCnt="0"/>
      <dgm:spPr/>
    </dgm:pt>
    <dgm:pt modelId="{6AACF294-6382-4200-90E4-9D827B66CB1D}" type="pres">
      <dgm:prSet presAssocID="{0524A02B-36C7-429C-B8B1-0CE2AA7A42FC}" presName="childText" presStyleLbl="conFgAcc1" presStyleIdx="0" presStyleCnt="1" custLinFactNeighborX="-472" custLinFactNeighborY="-39493">
        <dgm:presLayoutVars>
          <dgm:bulletEnabled val="1"/>
        </dgm:presLayoutVars>
      </dgm:prSet>
      <dgm:spPr/>
      <dgm:t>
        <a:bodyPr/>
        <a:lstStyle/>
        <a:p>
          <a:endParaRPr kumimoji="1" lang="ja-JP" altLang="en-US"/>
        </a:p>
      </dgm:t>
    </dgm:pt>
  </dgm:ptLst>
  <dgm:cxnLst>
    <dgm:cxn modelId="{E1CD7525-CF8E-4AAA-BDE8-3AFD62F892E0}" type="presOf" srcId="{BFC60F1C-C176-4B9F-ABA6-B2BDE8526358}" destId="{0E1FE608-683A-40D4-8C43-3DE28EF5B233}" srcOrd="0" destOrd="0" presId="urn:microsoft.com/office/officeart/2005/8/layout/list1"/>
    <dgm:cxn modelId="{168548FB-D6BD-4F56-BAEC-1E2496EDEDA4}" srcId="{0524A02B-36C7-429C-B8B1-0CE2AA7A42FC}" destId="{4BF5A824-DEF0-422F-9FC2-7A4B9D92780E}" srcOrd="0" destOrd="0" parTransId="{0E54C9A6-67D0-4A8B-B327-77B15B0F79E7}" sibTransId="{2BFEEEEB-DE0E-41B4-9D1A-3D0F92028906}"/>
    <dgm:cxn modelId="{A02B425C-CD5D-4311-8EB1-ADFCEF2E2C88}" type="presOf" srcId="{0524A02B-36C7-429C-B8B1-0CE2AA7A42FC}" destId="{67BDCF31-6E14-4DA1-A560-55D7200A6CA0}" srcOrd="1" destOrd="0" presId="urn:microsoft.com/office/officeart/2005/8/layout/list1"/>
    <dgm:cxn modelId="{64A051D5-52F4-4370-83B7-45DA45916CE9}" type="presOf" srcId="{0524A02B-36C7-429C-B8B1-0CE2AA7A42FC}" destId="{643E8E95-3914-406A-B138-3DD129A3B51C}" srcOrd="0" destOrd="0" presId="urn:microsoft.com/office/officeart/2005/8/layout/list1"/>
    <dgm:cxn modelId="{5DA65F9F-B09B-48D3-B4CB-B201A9CBFF87}" srcId="{0524A02B-36C7-429C-B8B1-0CE2AA7A42FC}" destId="{07D3DD60-9876-4FDE-90F2-88BEECC3FB8F}" srcOrd="1" destOrd="0" parTransId="{084C3A48-8B59-4D84-9EC3-B0C48D2DFF25}" sibTransId="{769C72E8-5A74-4C4B-8DB2-D4AB178D1A1B}"/>
    <dgm:cxn modelId="{37222929-85D4-41D2-B1E2-6D0F374725D5}" srcId="{BFC60F1C-C176-4B9F-ABA6-B2BDE8526358}" destId="{0524A02B-36C7-429C-B8B1-0CE2AA7A42FC}" srcOrd="0" destOrd="0" parTransId="{0B9B37EA-1E4A-4543-90C7-BBE4658F7C9A}" sibTransId="{973EC351-5020-4D8A-B0CD-814D7793671C}"/>
    <dgm:cxn modelId="{2BC71C98-B0F1-4F9F-B7E8-F6570084B5BB}" type="presOf" srcId="{4BF5A824-DEF0-422F-9FC2-7A4B9D92780E}" destId="{6AACF294-6382-4200-90E4-9D827B66CB1D}" srcOrd="0" destOrd="0" presId="urn:microsoft.com/office/officeart/2005/8/layout/list1"/>
    <dgm:cxn modelId="{6F65594C-ECAC-466F-A69F-CB17B2557901}" type="presOf" srcId="{07D3DD60-9876-4FDE-90F2-88BEECC3FB8F}" destId="{6AACF294-6382-4200-90E4-9D827B66CB1D}" srcOrd="0" destOrd="1" presId="urn:microsoft.com/office/officeart/2005/8/layout/list1"/>
    <dgm:cxn modelId="{49FF41C6-6381-4126-8AC0-5E8C12458555}" type="presParOf" srcId="{0E1FE608-683A-40D4-8C43-3DE28EF5B233}" destId="{94B23FBE-5D67-4BBF-B74B-85100EE2225B}" srcOrd="0" destOrd="0" presId="urn:microsoft.com/office/officeart/2005/8/layout/list1"/>
    <dgm:cxn modelId="{8147D846-F2FB-46D1-ABDF-F4EF110613BE}" type="presParOf" srcId="{94B23FBE-5D67-4BBF-B74B-85100EE2225B}" destId="{643E8E95-3914-406A-B138-3DD129A3B51C}" srcOrd="0" destOrd="0" presId="urn:microsoft.com/office/officeart/2005/8/layout/list1"/>
    <dgm:cxn modelId="{F25AA0C4-B389-4D65-98A1-CEEE43D42D80}" type="presParOf" srcId="{94B23FBE-5D67-4BBF-B74B-85100EE2225B}" destId="{67BDCF31-6E14-4DA1-A560-55D7200A6CA0}" srcOrd="1" destOrd="0" presId="urn:microsoft.com/office/officeart/2005/8/layout/list1"/>
    <dgm:cxn modelId="{58D4BCC3-F077-489A-8EE2-61B35ED6294C}" type="presParOf" srcId="{0E1FE608-683A-40D4-8C43-3DE28EF5B233}" destId="{4F512E4D-DEAB-44CF-A89D-5D4E19DE5D07}" srcOrd="1" destOrd="0" presId="urn:microsoft.com/office/officeart/2005/8/layout/list1"/>
    <dgm:cxn modelId="{0193E82D-5950-4E44-94EF-E82B72C6EDA1}" type="presParOf" srcId="{0E1FE608-683A-40D4-8C43-3DE28EF5B233}" destId="{6AACF294-6382-4200-90E4-9D827B66CB1D}"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96BFF0-5D73-40FE-839D-C4AD6ACE2C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00DD9AD2-DD29-4ED6-B91F-DC32A89B1C15}">
      <dgm:prSet custT="1"/>
      <dgm:spPr>
        <a:solidFill>
          <a:srgbClr val="FF0000"/>
        </a:solidFill>
      </dgm:spPr>
      <dgm:t>
        <a:bodyPr/>
        <a:lstStyle/>
        <a:p>
          <a:pPr rtl="0"/>
          <a:r>
            <a:rPr lang="ja-JP" altLang="en-US" sz="2400" b="1" dirty="0"/>
            <a:t>旧障害者基本法</a:t>
          </a:r>
          <a:endParaRPr lang="ja-JP" altLang="en-US" sz="2400" dirty="0"/>
        </a:p>
      </dgm:t>
    </dgm:pt>
    <dgm:pt modelId="{61301C49-0847-46C9-B85E-B8E5B3939B0F}" type="parTrans" cxnId="{DE851BC9-1F35-4E07-850E-53EC1DD64A1F}">
      <dgm:prSet/>
      <dgm:spPr/>
      <dgm:t>
        <a:bodyPr/>
        <a:lstStyle/>
        <a:p>
          <a:endParaRPr kumimoji="1" lang="ja-JP" altLang="en-US"/>
        </a:p>
      </dgm:t>
    </dgm:pt>
    <dgm:pt modelId="{DA4329CA-A929-463F-A287-CD2A741BE142}" type="sibTrans" cxnId="{DE851BC9-1F35-4E07-850E-53EC1DD64A1F}">
      <dgm:prSet/>
      <dgm:spPr/>
      <dgm:t>
        <a:bodyPr/>
        <a:lstStyle/>
        <a:p>
          <a:endParaRPr kumimoji="1" lang="ja-JP" altLang="en-US"/>
        </a:p>
      </dgm:t>
    </dgm:pt>
    <dgm:pt modelId="{6CD60D35-069A-4BA5-88A0-DE8954305A16}">
      <dgm:prSet custT="1"/>
      <dgm:spPr/>
      <dgm:t>
        <a:bodyPr/>
        <a:lstStyle/>
        <a:p>
          <a:pPr rtl="0"/>
          <a:r>
            <a:rPr lang="ja-JP" altLang="en-US" sz="2000" b="0" dirty="0"/>
            <a:t>第二条 この法律において「障害者」とは、</a:t>
          </a:r>
          <a:r>
            <a:rPr lang="ja-JP" altLang="en-US" sz="2000" b="0" dirty="0">
              <a:solidFill>
                <a:srgbClr val="FF0000"/>
              </a:solidFill>
            </a:rPr>
            <a:t>身体障害、知的障害又は精神障害があるため</a:t>
          </a:r>
          <a:r>
            <a:rPr lang="ja-JP" altLang="en-US" sz="2000" b="0" dirty="0"/>
            <a:t>、継続的に日常生活又は社会生活に相当な制限を受ける者をいう。</a:t>
          </a:r>
        </a:p>
      </dgm:t>
    </dgm:pt>
    <dgm:pt modelId="{8D317F44-13AE-4390-BE80-E5158E67B5DC}" type="parTrans" cxnId="{9EBA7325-2F5C-4189-9B26-574D3B2D38C1}">
      <dgm:prSet/>
      <dgm:spPr/>
      <dgm:t>
        <a:bodyPr/>
        <a:lstStyle/>
        <a:p>
          <a:endParaRPr kumimoji="1" lang="ja-JP" altLang="en-US"/>
        </a:p>
      </dgm:t>
    </dgm:pt>
    <dgm:pt modelId="{4AC72554-D6B7-4311-AEB5-FB0D4B7A74E8}" type="sibTrans" cxnId="{9EBA7325-2F5C-4189-9B26-574D3B2D38C1}">
      <dgm:prSet/>
      <dgm:spPr/>
      <dgm:t>
        <a:bodyPr/>
        <a:lstStyle/>
        <a:p>
          <a:endParaRPr kumimoji="1" lang="ja-JP" altLang="en-US"/>
        </a:p>
      </dgm:t>
    </dgm:pt>
    <dgm:pt modelId="{648F1923-45B0-4B88-92C4-F73512896313}" type="pres">
      <dgm:prSet presAssocID="{2E96BFF0-5D73-40FE-839D-C4AD6ACE2C66}" presName="linear" presStyleCnt="0">
        <dgm:presLayoutVars>
          <dgm:dir/>
          <dgm:animLvl val="lvl"/>
          <dgm:resizeHandles val="exact"/>
        </dgm:presLayoutVars>
      </dgm:prSet>
      <dgm:spPr/>
      <dgm:t>
        <a:bodyPr/>
        <a:lstStyle/>
        <a:p>
          <a:endParaRPr kumimoji="1" lang="ja-JP" altLang="en-US"/>
        </a:p>
      </dgm:t>
    </dgm:pt>
    <dgm:pt modelId="{05A0813A-DA30-4747-B0BC-8E06865C2AD0}" type="pres">
      <dgm:prSet presAssocID="{00DD9AD2-DD29-4ED6-B91F-DC32A89B1C15}" presName="parentLin" presStyleCnt="0"/>
      <dgm:spPr/>
    </dgm:pt>
    <dgm:pt modelId="{E6E0A77F-84BA-4F21-8122-C787E2184FE7}" type="pres">
      <dgm:prSet presAssocID="{00DD9AD2-DD29-4ED6-B91F-DC32A89B1C15}" presName="parentLeftMargin" presStyleLbl="node1" presStyleIdx="0" presStyleCnt="1"/>
      <dgm:spPr/>
      <dgm:t>
        <a:bodyPr/>
        <a:lstStyle/>
        <a:p>
          <a:endParaRPr kumimoji="1" lang="ja-JP" altLang="en-US"/>
        </a:p>
      </dgm:t>
    </dgm:pt>
    <dgm:pt modelId="{ACA628EB-4846-491F-AE5D-D02621962712}" type="pres">
      <dgm:prSet presAssocID="{00DD9AD2-DD29-4ED6-B91F-DC32A89B1C15}" presName="parentText" presStyleLbl="node1" presStyleIdx="0" presStyleCnt="1" custScaleX="133100" custScaleY="133100">
        <dgm:presLayoutVars>
          <dgm:chMax val="0"/>
          <dgm:bulletEnabled val="1"/>
        </dgm:presLayoutVars>
      </dgm:prSet>
      <dgm:spPr/>
      <dgm:t>
        <a:bodyPr/>
        <a:lstStyle/>
        <a:p>
          <a:endParaRPr kumimoji="1" lang="ja-JP" altLang="en-US"/>
        </a:p>
      </dgm:t>
    </dgm:pt>
    <dgm:pt modelId="{9AF1D037-C2A0-4A33-AF23-71CE6B8957BF}" type="pres">
      <dgm:prSet presAssocID="{00DD9AD2-DD29-4ED6-B91F-DC32A89B1C15}" presName="negativeSpace" presStyleCnt="0"/>
      <dgm:spPr/>
    </dgm:pt>
    <dgm:pt modelId="{353D9C4E-FEF7-4FD2-9B5D-0B4F7DF58999}" type="pres">
      <dgm:prSet presAssocID="{00DD9AD2-DD29-4ED6-B91F-DC32A89B1C15}" presName="childText" presStyleLbl="conFgAcc1" presStyleIdx="0" presStyleCnt="1">
        <dgm:presLayoutVars>
          <dgm:bulletEnabled val="1"/>
        </dgm:presLayoutVars>
      </dgm:prSet>
      <dgm:spPr/>
      <dgm:t>
        <a:bodyPr/>
        <a:lstStyle/>
        <a:p>
          <a:endParaRPr kumimoji="1" lang="ja-JP" altLang="en-US"/>
        </a:p>
      </dgm:t>
    </dgm:pt>
  </dgm:ptLst>
  <dgm:cxnLst>
    <dgm:cxn modelId="{410F3E8C-8B65-4F7C-A04E-10913E7E69EE}" type="presOf" srcId="{2E96BFF0-5D73-40FE-839D-C4AD6ACE2C66}" destId="{648F1923-45B0-4B88-92C4-F73512896313}" srcOrd="0" destOrd="0" presId="urn:microsoft.com/office/officeart/2005/8/layout/list1"/>
    <dgm:cxn modelId="{C137691B-E971-42A0-BCCF-1799CC81EDC5}" type="presOf" srcId="{00DD9AD2-DD29-4ED6-B91F-DC32A89B1C15}" destId="{E6E0A77F-84BA-4F21-8122-C787E2184FE7}" srcOrd="0" destOrd="0" presId="urn:microsoft.com/office/officeart/2005/8/layout/list1"/>
    <dgm:cxn modelId="{F8B3EA4C-4D16-4673-8814-299B789479E7}" type="presOf" srcId="{00DD9AD2-DD29-4ED6-B91F-DC32A89B1C15}" destId="{ACA628EB-4846-491F-AE5D-D02621962712}" srcOrd="1" destOrd="0" presId="urn:microsoft.com/office/officeart/2005/8/layout/list1"/>
    <dgm:cxn modelId="{A31CE04E-B634-4240-9953-2A5931C2DB79}" type="presOf" srcId="{6CD60D35-069A-4BA5-88A0-DE8954305A16}" destId="{353D9C4E-FEF7-4FD2-9B5D-0B4F7DF58999}" srcOrd="0" destOrd="0" presId="urn:microsoft.com/office/officeart/2005/8/layout/list1"/>
    <dgm:cxn modelId="{9EBA7325-2F5C-4189-9B26-574D3B2D38C1}" srcId="{00DD9AD2-DD29-4ED6-B91F-DC32A89B1C15}" destId="{6CD60D35-069A-4BA5-88A0-DE8954305A16}" srcOrd="0" destOrd="0" parTransId="{8D317F44-13AE-4390-BE80-E5158E67B5DC}" sibTransId="{4AC72554-D6B7-4311-AEB5-FB0D4B7A74E8}"/>
    <dgm:cxn modelId="{DE851BC9-1F35-4E07-850E-53EC1DD64A1F}" srcId="{2E96BFF0-5D73-40FE-839D-C4AD6ACE2C66}" destId="{00DD9AD2-DD29-4ED6-B91F-DC32A89B1C15}" srcOrd="0" destOrd="0" parTransId="{61301C49-0847-46C9-B85E-B8E5B3939B0F}" sibTransId="{DA4329CA-A929-463F-A287-CD2A741BE142}"/>
    <dgm:cxn modelId="{012E2BC2-5ADC-4221-BFC1-26A527CB785C}" type="presParOf" srcId="{648F1923-45B0-4B88-92C4-F73512896313}" destId="{05A0813A-DA30-4747-B0BC-8E06865C2AD0}" srcOrd="0" destOrd="0" presId="urn:microsoft.com/office/officeart/2005/8/layout/list1"/>
    <dgm:cxn modelId="{94FB32C4-267C-4D67-AC36-7CE8126820FC}" type="presParOf" srcId="{05A0813A-DA30-4747-B0BC-8E06865C2AD0}" destId="{E6E0A77F-84BA-4F21-8122-C787E2184FE7}" srcOrd="0" destOrd="0" presId="urn:microsoft.com/office/officeart/2005/8/layout/list1"/>
    <dgm:cxn modelId="{1C5FC5B7-C294-4C0D-82BA-4A8B7FC64B56}" type="presParOf" srcId="{05A0813A-DA30-4747-B0BC-8E06865C2AD0}" destId="{ACA628EB-4846-491F-AE5D-D02621962712}" srcOrd="1" destOrd="0" presId="urn:microsoft.com/office/officeart/2005/8/layout/list1"/>
    <dgm:cxn modelId="{9214C8A3-620E-429B-B883-B2BA151ED70D}" type="presParOf" srcId="{648F1923-45B0-4B88-92C4-F73512896313}" destId="{9AF1D037-C2A0-4A33-AF23-71CE6B8957BF}" srcOrd="1" destOrd="0" presId="urn:microsoft.com/office/officeart/2005/8/layout/list1"/>
    <dgm:cxn modelId="{7290D3B4-F00E-4DA5-91BC-FC70FA6CA662}" type="presParOf" srcId="{648F1923-45B0-4B88-92C4-F73512896313}" destId="{353D9C4E-FEF7-4FD2-9B5D-0B4F7DF5899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E4C15F-1A94-4E94-A5FE-5D9943D460B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7AE8CFBA-3D65-4259-997F-BF6FBE8B5507}">
      <dgm:prSet custT="1"/>
      <dgm:spPr/>
      <dgm:t>
        <a:bodyPr/>
        <a:lstStyle/>
        <a:p>
          <a:pPr rtl="0"/>
          <a:r>
            <a:rPr lang="ja-JP" sz="2000" b="1" dirty="0"/>
            <a:t>平成</a:t>
          </a:r>
          <a:r>
            <a:rPr lang="en-US" sz="2000" b="1" dirty="0"/>
            <a:t>23</a:t>
          </a:r>
          <a:r>
            <a:rPr lang="ja-JP" sz="2000" b="1" dirty="0"/>
            <a:t>年改正障害者基本法</a:t>
          </a:r>
          <a:endParaRPr lang="ja-JP" sz="2000" dirty="0"/>
        </a:p>
      </dgm:t>
    </dgm:pt>
    <dgm:pt modelId="{5629CCD8-3A65-48A0-A228-4C57A1D34D47}" type="parTrans" cxnId="{CBAF11F7-FF5A-463C-BAAF-33D64765E863}">
      <dgm:prSet/>
      <dgm:spPr/>
      <dgm:t>
        <a:bodyPr/>
        <a:lstStyle/>
        <a:p>
          <a:endParaRPr kumimoji="1" lang="ja-JP" altLang="en-US" sz="1600"/>
        </a:p>
      </dgm:t>
    </dgm:pt>
    <dgm:pt modelId="{7AE43DF2-EE1A-416C-B055-C949DE99BA70}" type="sibTrans" cxnId="{CBAF11F7-FF5A-463C-BAAF-33D64765E863}">
      <dgm:prSet/>
      <dgm:spPr/>
      <dgm:t>
        <a:bodyPr/>
        <a:lstStyle/>
        <a:p>
          <a:endParaRPr kumimoji="1" lang="ja-JP" altLang="en-US" sz="1600"/>
        </a:p>
      </dgm:t>
    </dgm:pt>
    <dgm:pt modelId="{94C49B79-4DE0-42EB-AC42-A93F40F5BD63}">
      <dgm:prSet custT="1"/>
      <dgm:spPr/>
      <dgm:t>
        <a:bodyPr/>
        <a:lstStyle/>
        <a:p>
          <a:pPr rtl="0"/>
          <a:r>
            <a:rPr lang="ja-JP" altLang="en-US" sz="2000" dirty="0"/>
            <a:t>第二条 一 　障害者　身体障害、知的障害、精神障害（発達障害を含む。）その他の心身の機能の障害（以下「障害」と総称する。）が</a:t>
          </a:r>
          <a:r>
            <a:rPr lang="ja-JP" altLang="en-US" sz="2000" b="1" dirty="0">
              <a:solidFill>
                <a:schemeClr val="accent1"/>
              </a:solidFill>
            </a:rPr>
            <a:t>ある者で</a:t>
          </a:r>
          <a:r>
            <a:rPr lang="ja-JP" altLang="en-US" sz="2000" b="1" dirty="0" err="1">
              <a:solidFill>
                <a:schemeClr val="accent1"/>
              </a:solidFill>
            </a:rPr>
            <a:t>あつて</a:t>
          </a:r>
          <a:r>
            <a:rPr lang="ja-JP" altLang="en-US" sz="2000" dirty="0">
              <a:solidFill>
                <a:schemeClr val="accent1"/>
              </a:solidFill>
            </a:rPr>
            <a:t>、障害</a:t>
          </a:r>
          <a:r>
            <a:rPr lang="ja-JP" altLang="en-US" sz="2000" b="1" dirty="0">
              <a:solidFill>
                <a:schemeClr val="accent1"/>
              </a:solidFill>
            </a:rPr>
            <a:t>及び社会的障壁により</a:t>
          </a:r>
          <a:r>
            <a:rPr lang="ja-JP" altLang="en-US" sz="2000" dirty="0"/>
            <a:t>継続的に日常生活又は社会生活に相当な制限を受ける状態にあるものをいう。</a:t>
          </a:r>
          <a:endParaRPr lang="ja-JP" altLang="en-US" sz="1600" dirty="0"/>
        </a:p>
      </dgm:t>
    </dgm:pt>
    <dgm:pt modelId="{83FBB91E-038F-46DD-A8B7-F7A3BB60A9D5}" type="parTrans" cxnId="{61A5C3C4-23BA-4F65-8276-F2F0179B23DC}">
      <dgm:prSet/>
      <dgm:spPr/>
      <dgm:t>
        <a:bodyPr/>
        <a:lstStyle/>
        <a:p>
          <a:endParaRPr kumimoji="1" lang="ja-JP" altLang="en-US"/>
        </a:p>
      </dgm:t>
    </dgm:pt>
    <dgm:pt modelId="{7CD48D34-A6CC-4033-A34B-D94990B310BB}" type="sibTrans" cxnId="{61A5C3C4-23BA-4F65-8276-F2F0179B23DC}">
      <dgm:prSet/>
      <dgm:spPr/>
      <dgm:t>
        <a:bodyPr/>
        <a:lstStyle/>
        <a:p>
          <a:endParaRPr kumimoji="1" lang="ja-JP" altLang="en-US"/>
        </a:p>
      </dgm:t>
    </dgm:pt>
    <dgm:pt modelId="{72840D67-1C2F-4DA9-B440-7F13C0F440D7}" type="pres">
      <dgm:prSet presAssocID="{EDE4C15F-1A94-4E94-A5FE-5D9943D460BE}" presName="linear" presStyleCnt="0">
        <dgm:presLayoutVars>
          <dgm:dir/>
          <dgm:animLvl val="lvl"/>
          <dgm:resizeHandles val="exact"/>
        </dgm:presLayoutVars>
      </dgm:prSet>
      <dgm:spPr/>
      <dgm:t>
        <a:bodyPr/>
        <a:lstStyle/>
        <a:p>
          <a:endParaRPr kumimoji="1" lang="ja-JP" altLang="en-US"/>
        </a:p>
      </dgm:t>
    </dgm:pt>
    <dgm:pt modelId="{79DBA143-BA08-4ADE-94A4-9D8B04273CE2}" type="pres">
      <dgm:prSet presAssocID="{7AE8CFBA-3D65-4259-997F-BF6FBE8B5507}" presName="parentLin" presStyleCnt="0"/>
      <dgm:spPr/>
    </dgm:pt>
    <dgm:pt modelId="{44462856-67B3-4DD1-83FE-3696BC2D76FD}" type="pres">
      <dgm:prSet presAssocID="{7AE8CFBA-3D65-4259-997F-BF6FBE8B5507}" presName="parentLeftMargin" presStyleLbl="node1" presStyleIdx="0" presStyleCnt="1"/>
      <dgm:spPr/>
      <dgm:t>
        <a:bodyPr/>
        <a:lstStyle/>
        <a:p>
          <a:endParaRPr kumimoji="1" lang="ja-JP" altLang="en-US"/>
        </a:p>
      </dgm:t>
    </dgm:pt>
    <dgm:pt modelId="{547BDE99-5D1B-471D-A835-B48BE48D15FA}" type="pres">
      <dgm:prSet presAssocID="{7AE8CFBA-3D65-4259-997F-BF6FBE8B5507}" presName="parentText" presStyleLbl="node1" presStyleIdx="0" presStyleCnt="1" custScaleX="142997" custScaleY="446183" custLinFactY="57249" custLinFactNeighborX="-49644" custLinFactNeighborY="100000">
        <dgm:presLayoutVars>
          <dgm:chMax val="0"/>
          <dgm:bulletEnabled val="1"/>
        </dgm:presLayoutVars>
      </dgm:prSet>
      <dgm:spPr/>
      <dgm:t>
        <a:bodyPr/>
        <a:lstStyle/>
        <a:p>
          <a:endParaRPr kumimoji="1" lang="ja-JP" altLang="en-US"/>
        </a:p>
      </dgm:t>
    </dgm:pt>
    <dgm:pt modelId="{E45C78A3-D698-4C89-9D52-1149DCB0A023}" type="pres">
      <dgm:prSet presAssocID="{7AE8CFBA-3D65-4259-997F-BF6FBE8B5507}" presName="negativeSpace" presStyleCnt="0"/>
      <dgm:spPr/>
    </dgm:pt>
    <dgm:pt modelId="{46FCBE47-2CF8-4192-B929-617A1B2D9169}" type="pres">
      <dgm:prSet presAssocID="{7AE8CFBA-3D65-4259-997F-BF6FBE8B5507}" presName="childText" presStyleLbl="conFgAcc1" presStyleIdx="0" presStyleCnt="1" custScaleY="981013" custLinFactY="-53165" custLinFactNeighborY="-100000">
        <dgm:presLayoutVars>
          <dgm:bulletEnabled val="1"/>
        </dgm:presLayoutVars>
      </dgm:prSet>
      <dgm:spPr/>
      <dgm:t>
        <a:bodyPr/>
        <a:lstStyle/>
        <a:p>
          <a:endParaRPr kumimoji="1" lang="ja-JP" altLang="en-US"/>
        </a:p>
      </dgm:t>
    </dgm:pt>
  </dgm:ptLst>
  <dgm:cxnLst>
    <dgm:cxn modelId="{CBAF11F7-FF5A-463C-BAAF-33D64765E863}" srcId="{EDE4C15F-1A94-4E94-A5FE-5D9943D460BE}" destId="{7AE8CFBA-3D65-4259-997F-BF6FBE8B5507}" srcOrd="0" destOrd="0" parTransId="{5629CCD8-3A65-48A0-A228-4C57A1D34D47}" sibTransId="{7AE43DF2-EE1A-416C-B055-C949DE99BA70}"/>
    <dgm:cxn modelId="{B6566267-6E41-4D4E-8823-DE49FC682B32}" type="presOf" srcId="{94C49B79-4DE0-42EB-AC42-A93F40F5BD63}" destId="{46FCBE47-2CF8-4192-B929-617A1B2D9169}" srcOrd="0" destOrd="0" presId="urn:microsoft.com/office/officeart/2005/8/layout/list1"/>
    <dgm:cxn modelId="{61A5C3C4-23BA-4F65-8276-F2F0179B23DC}" srcId="{7AE8CFBA-3D65-4259-997F-BF6FBE8B5507}" destId="{94C49B79-4DE0-42EB-AC42-A93F40F5BD63}" srcOrd="0" destOrd="0" parTransId="{83FBB91E-038F-46DD-A8B7-F7A3BB60A9D5}" sibTransId="{7CD48D34-A6CC-4033-A34B-D94990B310BB}"/>
    <dgm:cxn modelId="{E21BB2AF-DC1F-424F-B5F8-38DE476A5618}" type="presOf" srcId="{7AE8CFBA-3D65-4259-997F-BF6FBE8B5507}" destId="{44462856-67B3-4DD1-83FE-3696BC2D76FD}" srcOrd="0" destOrd="0" presId="urn:microsoft.com/office/officeart/2005/8/layout/list1"/>
    <dgm:cxn modelId="{46E2E0F0-3A6E-446C-9A74-E8DAE2869483}" type="presOf" srcId="{EDE4C15F-1A94-4E94-A5FE-5D9943D460BE}" destId="{72840D67-1C2F-4DA9-B440-7F13C0F440D7}" srcOrd="0" destOrd="0" presId="urn:microsoft.com/office/officeart/2005/8/layout/list1"/>
    <dgm:cxn modelId="{7E9CFA11-0A0A-456B-9CFD-7F978FBE3670}" type="presOf" srcId="{7AE8CFBA-3D65-4259-997F-BF6FBE8B5507}" destId="{547BDE99-5D1B-471D-A835-B48BE48D15FA}" srcOrd="1" destOrd="0" presId="urn:microsoft.com/office/officeart/2005/8/layout/list1"/>
    <dgm:cxn modelId="{0B84F458-B67E-4C80-A292-2E0F564E5108}" type="presParOf" srcId="{72840D67-1C2F-4DA9-B440-7F13C0F440D7}" destId="{79DBA143-BA08-4ADE-94A4-9D8B04273CE2}" srcOrd="0" destOrd="0" presId="urn:microsoft.com/office/officeart/2005/8/layout/list1"/>
    <dgm:cxn modelId="{A5C781AB-91CE-46A2-85B1-5B1B4B064D63}" type="presParOf" srcId="{79DBA143-BA08-4ADE-94A4-9D8B04273CE2}" destId="{44462856-67B3-4DD1-83FE-3696BC2D76FD}" srcOrd="0" destOrd="0" presId="urn:microsoft.com/office/officeart/2005/8/layout/list1"/>
    <dgm:cxn modelId="{A23F037E-CD5D-4DA1-814E-F40DA1AA6E1C}" type="presParOf" srcId="{79DBA143-BA08-4ADE-94A4-9D8B04273CE2}" destId="{547BDE99-5D1B-471D-A835-B48BE48D15FA}" srcOrd="1" destOrd="0" presId="urn:microsoft.com/office/officeart/2005/8/layout/list1"/>
    <dgm:cxn modelId="{E5A222A8-AE8B-4DFD-B85B-5EE6A3EA1E9E}" type="presParOf" srcId="{72840D67-1C2F-4DA9-B440-7F13C0F440D7}" destId="{E45C78A3-D698-4C89-9D52-1149DCB0A023}" srcOrd="1" destOrd="0" presId="urn:microsoft.com/office/officeart/2005/8/layout/list1"/>
    <dgm:cxn modelId="{8458BDDC-F021-4744-976C-7176618E368D}" type="presParOf" srcId="{72840D67-1C2F-4DA9-B440-7F13C0F440D7}" destId="{46FCBE47-2CF8-4192-B929-617A1B2D9169}"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4BC508-37AA-4C16-A838-C40CF8D93C59}"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kumimoji="1" lang="ja-JP" altLang="en-US"/>
        </a:p>
      </dgm:t>
    </dgm:pt>
    <dgm:pt modelId="{82C7A116-66FB-448B-A28E-6EFC682D7267}">
      <dgm:prSet custT="1"/>
      <dgm:spPr/>
      <dgm:t>
        <a:bodyPr/>
        <a:lstStyle/>
        <a:p>
          <a:pPr rtl="0"/>
          <a:r>
            <a:rPr kumimoji="1" lang="ja-JP" altLang="en-US" sz="2800" b="1" dirty="0"/>
            <a:t>発達障害</a:t>
          </a:r>
          <a:endParaRPr lang="ja-JP" altLang="en-US" sz="2800" dirty="0"/>
        </a:p>
      </dgm:t>
    </dgm:pt>
    <dgm:pt modelId="{7D39B68D-F37A-484A-BB0A-24833BAE19C6}" type="parTrans" cxnId="{F27D10F7-2E40-45F0-85E3-DD7553321804}">
      <dgm:prSet/>
      <dgm:spPr/>
      <dgm:t>
        <a:bodyPr/>
        <a:lstStyle/>
        <a:p>
          <a:endParaRPr kumimoji="1" lang="ja-JP" altLang="en-US"/>
        </a:p>
      </dgm:t>
    </dgm:pt>
    <dgm:pt modelId="{93DC30B7-D368-42CF-B098-416F7C14CC37}" type="sibTrans" cxnId="{F27D10F7-2E40-45F0-85E3-DD7553321804}">
      <dgm:prSet/>
      <dgm:spPr/>
      <dgm:t>
        <a:bodyPr/>
        <a:lstStyle/>
        <a:p>
          <a:endParaRPr kumimoji="1" lang="ja-JP" altLang="en-US"/>
        </a:p>
      </dgm:t>
    </dgm:pt>
    <dgm:pt modelId="{4E28FFE1-237A-4794-87EE-9797F83D7B5E}">
      <dgm:prSet custT="1"/>
      <dgm:spPr/>
      <dgm:t>
        <a:bodyPr/>
        <a:lstStyle/>
        <a:p>
          <a:pPr rtl="0"/>
          <a:r>
            <a:rPr kumimoji="1" lang="ja-JP" altLang="en-US" sz="2800" b="1" dirty="0"/>
            <a:t>精神障害</a:t>
          </a:r>
          <a:endParaRPr lang="ja-JP" altLang="en-US" sz="2800" dirty="0"/>
        </a:p>
      </dgm:t>
    </dgm:pt>
    <dgm:pt modelId="{DA1FC78B-41F1-4461-8E9C-65E467115A49}" type="parTrans" cxnId="{022492F7-F797-4D01-AB2D-B999AD478EC4}">
      <dgm:prSet/>
      <dgm:spPr/>
      <dgm:t>
        <a:bodyPr/>
        <a:lstStyle/>
        <a:p>
          <a:endParaRPr kumimoji="1" lang="ja-JP" altLang="en-US"/>
        </a:p>
      </dgm:t>
    </dgm:pt>
    <dgm:pt modelId="{883FDBC4-E86E-4973-970A-8CB235A5E376}" type="sibTrans" cxnId="{022492F7-F797-4D01-AB2D-B999AD478EC4}">
      <dgm:prSet/>
      <dgm:spPr/>
      <dgm:t>
        <a:bodyPr/>
        <a:lstStyle/>
        <a:p>
          <a:endParaRPr kumimoji="1" lang="ja-JP" altLang="en-US"/>
        </a:p>
      </dgm:t>
    </dgm:pt>
    <dgm:pt modelId="{9F48C88A-AFE5-44D6-A140-DED2FFB340A6}">
      <dgm:prSet custT="1"/>
      <dgm:spPr/>
      <dgm:t>
        <a:bodyPr/>
        <a:lstStyle/>
        <a:p>
          <a:pPr rtl="0"/>
          <a:r>
            <a:rPr kumimoji="1" lang="ja-JP" altLang="en-US" sz="3200" b="1" dirty="0"/>
            <a:t>知的障害</a:t>
          </a:r>
          <a:endParaRPr lang="ja-JP" altLang="en-US" sz="3200" dirty="0"/>
        </a:p>
      </dgm:t>
    </dgm:pt>
    <dgm:pt modelId="{28BAEC51-02D1-47F9-A240-2497F08ED64B}" type="sibTrans" cxnId="{475EC977-4E28-4D14-AF1D-FD456F6D662E}">
      <dgm:prSet/>
      <dgm:spPr/>
      <dgm:t>
        <a:bodyPr/>
        <a:lstStyle/>
        <a:p>
          <a:endParaRPr kumimoji="1" lang="ja-JP" altLang="en-US"/>
        </a:p>
      </dgm:t>
    </dgm:pt>
    <dgm:pt modelId="{612A0F87-0E70-41B9-8C40-9D4A2B9AC925}" type="parTrans" cxnId="{475EC977-4E28-4D14-AF1D-FD456F6D662E}">
      <dgm:prSet/>
      <dgm:spPr/>
      <dgm:t>
        <a:bodyPr/>
        <a:lstStyle/>
        <a:p>
          <a:endParaRPr kumimoji="1" lang="ja-JP" altLang="en-US"/>
        </a:p>
      </dgm:t>
    </dgm:pt>
    <dgm:pt modelId="{D3FC3617-6270-4D09-8625-FD37687CF123}" type="pres">
      <dgm:prSet presAssocID="{1F4BC508-37AA-4C16-A838-C40CF8D93C59}" presName="compositeShape" presStyleCnt="0">
        <dgm:presLayoutVars>
          <dgm:chMax val="7"/>
          <dgm:dir/>
          <dgm:resizeHandles val="exact"/>
        </dgm:presLayoutVars>
      </dgm:prSet>
      <dgm:spPr/>
      <dgm:t>
        <a:bodyPr/>
        <a:lstStyle/>
        <a:p>
          <a:endParaRPr kumimoji="1" lang="ja-JP" altLang="en-US"/>
        </a:p>
      </dgm:t>
    </dgm:pt>
    <dgm:pt modelId="{343491E3-0BD4-49AD-A008-6011A6222108}" type="pres">
      <dgm:prSet presAssocID="{9F48C88A-AFE5-44D6-A140-DED2FFB340A6}" presName="circ1" presStyleLbl="vennNode1" presStyleIdx="0" presStyleCnt="3"/>
      <dgm:spPr/>
      <dgm:t>
        <a:bodyPr/>
        <a:lstStyle/>
        <a:p>
          <a:endParaRPr kumimoji="1" lang="ja-JP" altLang="en-US"/>
        </a:p>
      </dgm:t>
    </dgm:pt>
    <dgm:pt modelId="{924EEBF8-EF9C-46D1-9A2E-E2A23911245F}" type="pres">
      <dgm:prSet presAssocID="{9F48C88A-AFE5-44D6-A140-DED2FFB340A6}" presName="circ1Tx" presStyleLbl="revTx" presStyleIdx="0" presStyleCnt="0">
        <dgm:presLayoutVars>
          <dgm:chMax val="0"/>
          <dgm:chPref val="0"/>
          <dgm:bulletEnabled val="1"/>
        </dgm:presLayoutVars>
      </dgm:prSet>
      <dgm:spPr/>
      <dgm:t>
        <a:bodyPr/>
        <a:lstStyle/>
        <a:p>
          <a:endParaRPr kumimoji="1" lang="ja-JP" altLang="en-US"/>
        </a:p>
      </dgm:t>
    </dgm:pt>
    <dgm:pt modelId="{898DDB6A-596E-4491-A33E-9BC310DF98AD}" type="pres">
      <dgm:prSet presAssocID="{82C7A116-66FB-448B-A28E-6EFC682D7267}" presName="circ2" presStyleLbl="vennNode1" presStyleIdx="1" presStyleCnt="3" custLinFactNeighborX="24408" custLinFactNeighborY="12835"/>
      <dgm:spPr/>
      <dgm:t>
        <a:bodyPr/>
        <a:lstStyle/>
        <a:p>
          <a:endParaRPr kumimoji="1" lang="ja-JP" altLang="en-US"/>
        </a:p>
      </dgm:t>
    </dgm:pt>
    <dgm:pt modelId="{0C9AEC9E-6CF5-4190-842C-8E1B050EE43F}" type="pres">
      <dgm:prSet presAssocID="{82C7A116-66FB-448B-A28E-6EFC682D7267}" presName="circ2Tx" presStyleLbl="revTx" presStyleIdx="0" presStyleCnt="0">
        <dgm:presLayoutVars>
          <dgm:chMax val="0"/>
          <dgm:chPref val="0"/>
          <dgm:bulletEnabled val="1"/>
        </dgm:presLayoutVars>
      </dgm:prSet>
      <dgm:spPr/>
      <dgm:t>
        <a:bodyPr/>
        <a:lstStyle/>
        <a:p>
          <a:endParaRPr kumimoji="1" lang="ja-JP" altLang="en-US"/>
        </a:p>
      </dgm:t>
    </dgm:pt>
    <dgm:pt modelId="{87BD96B9-4AFD-4775-B3C9-FE3B8DC4D7A0}" type="pres">
      <dgm:prSet presAssocID="{4E28FFE1-237A-4794-87EE-9797F83D7B5E}" presName="circ3" presStyleLbl="vennNode1" presStyleIdx="2" presStyleCnt="3" custLinFactNeighborX="-20783" custLinFactNeighborY="20783"/>
      <dgm:spPr/>
      <dgm:t>
        <a:bodyPr/>
        <a:lstStyle/>
        <a:p>
          <a:endParaRPr kumimoji="1" lang="ja-JP" altLang="en-US"/>
        </a:p>
      </dgm:t>
    </dgm:pt>
    <dgm:pt modelId="{715442D1-2230-4B74-90A3-0914DF60FA30}" type="pres">
      <dgm:prSet presAssocID="{4E28FFE1-237A-4794-87EE-9797F83D7B5E}"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DBF2CA62-69E5-4F9D-8B2E-E6A697BE077C}" type="presOf" srcId="{82C7A116-66FB-448B-A28E-6EFC682D7267}" destId="{898DDB6A-596E-4491-A33E-9BC310DF98AD}" srcOrd="0" destOrd="0" presId="urn:microsoft.com/office/officeart/2005/8/layout/venn1"/>
    <dgm:cxn modelId="{04AC34B2-C7DF-459A-844E-9BEDE7464E23}" type="presOf" srcId="{1F4BC508-37AA-4C16-A838-C40CF8D93C59}" destId="{D3FC3617-6270-4D09-8625-FD37687CF123}" srcOrd="0" destOrd="0" presId="urn:microsoft.com/office/officeart/2005/8/layout/venn1"/>
    <dgm:cxn modelId="{F27D10F7-2E40-45F0-85E3-DD7553321804}" srcId="{1F4BC508-37AA-4C16-A838-C40CF8D93C59}" destId="{82C7A116-66FB-448B-A28E-6EFC682D7267}" srcOrd="1" destOrd="0" parTransId="{7D39B68D-F37A-484A-BB0A-24833BAE19C6}" sibTransId="{93DC30B7-D368-42CF-B098-416F7C14CC37}"/>
    <dgm:cxn modelId="{475EC977-4E28-4D14-AF1D-FD456F6D662E}" srcId="{1F4BC508-37AA-4C16-A838-C40CF8D93C59}" destId="{9F48C88A-AFE5-44D6-A140-DED2FFB340A6}" srcOrd="0" destOrd="0" parTransId="{612A0F87-0E70-41B9-8C40-9D4A2B9AC925}" sibTransId="{28BAEC51-02D1-47F9-A240-2497F08ED64B}"/>
    <dgm:cxn modelId="{190D85E7-1CDB-4477-B554-E66562182AC7}" type="presOf" srcId="{9F48C88A-AFE5-44D6-A140-DED2FFB340A6}" destId="{343491E3-0BD4-49AD-A008-6011A6222108}" srcOrd="0" destOrd="0" presId="urn:microsoft.com/office/officeart/2005/8/layout/venn1"/>
    <dgm:cxn modelId="{3D469E7E-6E4C-427B-8C63-1AF6FAC4B731}" type="presOf" srcId="{82C7A116-66FB-448B-A28E-6EFC682D7267}" destId="{0C9AEC9E-6CF5-4190-842C-8E1B050EE43F}" srcOrd="1" destOrd="0" presId="urn:microsoft.com/office/officeart/2005/8/layout/venn1"/>
    <dgm:cxn modelId="{3796C1BE-F018-4834-A92C-A201A4165366}" type="presOf" srcId="{4E28FFE1-237A-4794-87EE-9797F83D7B5E}" destId="{715442D1-2230-4B74-90A3-0914DF60FA30}" srcOrd="1" destOrd="0" presId="urn:microsoft.com/office/officeart/2005/8/layout/venn1"/>
    <dgm:cxn modelId="{022492F7-F797-4D01-AB2D-B999AD478EC4}" srcId="{1F4BC508-37AA-4C16-A838-C40CF8D93C59}" destId="{4E28FFE1-237A-4794-87EE-9797F83D7B5E}" srcOrd="2" destOrd="0" parTransId="{DA1FC78B-41F1-4461-8E9C-65E467115A49}" sibTransId="{883FDBC4-E86E-4973-970A-8CB235A5E376}"/>
    <dgm:cxn modelId="{F580D4AE-285A-4F28-8DBD-6C33FE8903C6}" type="presOf" srcId="{9F48C88A-AFE5-44D6-A140-DED2FFB340A6}" destId="{924EEBF8-EF9C-46D1-9A2E-E2A23911245F}" srcOrd="1" destOrd="0" presId="urn:microsoft.com/office/officeart/2005/8/layout/venn1"/>
    <dgm:cxn modelId="{5DD6455D-227A-4593-BAF6-6C051830C158}" type="presOf" srcId="{4E28FFE1-237A-4794-87EE-9797F83D7B5E}" destId="{87BD96B9-4AFD-4775-B3C9-FE3B8DC4D7A0}" srcOrd="0" destOrd="0" presId="urn:microsoft.com/office/officeart/2005/8/layout/venn1"/>
    <dgm:cxn modelId="{2B746932-8327-4E73-A2C5-A58D177EE1BB}" type="presParOf" srcId="{D3FC3617-6270-4D09-8625-FD37687CF123}" destId="{343491E3-0BD4-49AD-A008-6011A6222108}" srcOrd="0" destOrd="0" presId="urn:microsoft.com/office/officeart/2005/8/layout/venn1"/>
    <dgm:cxn modelId="{06171E76-CAB0-4ACF-9D03-5851E054BE3B}" type="presParOf" srcId="{D3FC3617-6270-4D09-8625-FD37687CF123}" destId="{924EEBF8-EF9C-46D1-9A2E-E2A23911245F}" srcOrd="1" destOrd="0" presId="urn:microsoft.com/office/officeart/2005/8/layout/venn1"/>
    <dgm:cxn modelId="{64EA93EA-8794-46EF-BA4E-2339CAA231B9}" type="presParOf" srcId="{D3FC3617-6270-4D09-8625-FD37687CF123}" destId="{898DDB6A-596E-4491-A33E-9BC310DF98AD}" srcOrd="2" destOrd="0" presId="urn:microsoft.com/office/officeart/2005/8/layout/venn1"/>
    <dgm:cxn modelId="{7E49579C-2816-4C3A-827F-321FB38825FC}" type="presParOf" srcId="{D3FC3617-6270-4D09-8625-FD37687CF123}" destId="{0C9AEC9E-6CF5-4190-842C-8E1B050EE43F}" srcOrd="3" destOrd="0" presId="urn:microsoft.com/office/officeart/2005/8/layout/venn1"/>
    <dgm:cxn modelId="{4C8A3CD8-10E3-472C-9766-80EBFFC8F379}" type="presParOf" srcId="{D3FC3617-6270-4D09-8625-FD37687CF123}" destId="{87BD96B9-4AFD-4775-B3C9-FE3B8DC4D7A0}" srcOrd="4" destOrd="0" presId="urn:microsoft.com/office/officeart/2005/8/layout/venn1"/>
    <dgm:cxn modelId="{B63ADC1B-6495-4E99-BF9C-8138AF875FC5}" type="presParOf" srcId="{D3FC3617-6270-4D09-8625-FD37687CF123}" destId="{715442D1-2230-4B74-90A3-0914DF60FA3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459CEE-4616-4E2A-BC47-044CD0F9C736}"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kumimoji="1" lang="ja-JP" altLang="en-US"/>
        </a:p>
      </dgm:t>
    </dgm:pt>
    <dgm:pt modelId="{B0614ABD-CFC5-4CCF-98D0-518DC053B8C4}">
      <dgm:prSet/>
      <dgm:spPr/>
      <dgm:t>
        <a:bodyPr/>
        <a:lstStyle/>
        <a:p>
          <a:r>
            <a:rPr kumimoji="1" lang="ja-JP" altLang="en-US" dirty="0">
              <a:solidFill>
                <a:srgbClr val="000000"/>
              </a:solidFill>
            </a:rPr>
            <a:t>雇用政策</a:t>
          </a:r>
          <a:endParaRPr lang="ja-JP" altLang="en-US" dirty="0">
            <a:solidFill>
              <a:srgbClr val="000000"/>
            </a:solidFill>
          </a:endParaRPr>
        </a:p>
      </dgm:t>
    </dgm:pt>
    <dgm:pt modelId="{3D45AFA9-92AD-4AFF-AD65-16BFC84AEC9E}" type="parTrans" cxnId="{7AEBDAEE-F45A-4F0D-99F0-08980E87A8D7}">
      <dgm:prSet/>
      <dgm:spPr/>
      <dgm:t>
        <a:bodyPr/>
        <a:lstStyle/>
        <a:p>
          <a:endParaRPr kumimoji="1" lang="ja-JP" altLang="en-US"/>
        </a:p>
      </dgm:t>
    </dgm:pt>
    <dgm:pt modelId="{CA767D02-C369-46F8-91BC-397A0ED81A1C}" type="sibTrans" cxnId="{7AEBDAEE-F45A-4F0D-99F0-08980E87A8D7}">
      <dgm:prSet/>
      <dgm:spPr/>
      <dgm:t>
        <a:bodyPr/>
        <a:lstStyle/>
        <a:p>
          <a:endParaRPr kumimoji="1" lang="ja-JP" altLang="en-US"/>
        </a:p>
      </dgm:t>
    </dgm:pt>
    <dgm:pt modelId="{8C0AF59B-3067-49B1-86F7-42FDB1E1F2D5}">
      <dgm:prSet/>
      <dgm:spPr>
        <a:solidFill>
          <a:schemeClr val="accent4">
            <a:lumMod val="75000"/>
          </a:schemeClr>
        </a:solidFill>
      </dgm:spPr>
      <dgm:t>
        <a:bodyPr/>
        <a:lstStyle/>
        <a:p>
          <a:r>
            <a:rPr kumimoji="1" lang="ja-JP" altLang="en-US" dirty="0">
              <a:solidFill>
                <a:srgbClr val="000000"/>
              </a:solidFill>
            </a:rPr>
            <a:t>福祉政策</a:t>
          </a:r>
          <a:endParaRPr lang="ja-JP" altLang="en-US" dirty="0">
            <a:solidFill>
              <a:srgbClr val="000000"/>
            </a:solidFill>
          </a:endParaRPr>
        </a:p>
      </dgm:t>
    </dgm:pt>
    <dgm:pt modelId="{7C085852-6B04-46C6-A596-466F15E55E96}" type="parTrans" cxnId="{1F5B8DA8-7863-4AC9-888E-D255012B426B}">
      <dgm:prSet/>
      <dgm:spPr/>
      <dgm:t>
        <a:bodyPr/>
        <a:lstStyle/>
        <a:p>
          <a:endParaRPr kumimoji="1" lang="ja-JP" altLang="en-US"/>
        </a:p>
      </dgm:t>
    </dgm:pt>
    <dgm:pt modelId="{087EB5A3-C5E6-41CB-961A-3E03720189A1}" type="sibTrans" cxnId="{1F5B8DA8-7863-4AC9-888E-D255012B426B}">
      <dgm:prSet/>
      <dgm:spPr/>
      <dgm:t>
        <a:bodyPr/>
        <a:lstStyle/>
        <a:p>
          <a:endParaRPr kumimoji="1" lang="ja-JP" altLang="en-US"/>
        </a:p>
      </dgm:t>
    </dgm:pt>
    <dgm:pt modelId="{B8E885FD-9D70-4232-9170-F580CA24E179}">
      <dgm:prSet/>
      <dgm:spPr>
        <a:solidFill>
          <a:schemeClr val="accent4"/>
        </a:solidFill>
      </dgm:spPr>
      <dgm:t>
        <a:bodyPr/>
        <a:lstStyle/>
        <a:p>
          <a:r>
            <a:rPr kumimoji="1" lang="ja-JP" altLang="en-US" dirty="0">
              <a:solidFill>
                <a:srgbClr val="000000"/>
              </a:solidFill>
            </a:rPr>
            <a:t>障害者総合支援法</a:t>
          </a:r>
        </a:p>
      </dgm:t>
    </dgm:pt>
    <dgm:pt modelId="{7BA09A3C-C1DA-4F6D-9D4A-7A3E3668E7BF}" type="parTrans" cxnId="{BB867758-4B02-4971-BBC1-C595A854D4D4}">
      <dgm:prSet/>
      <dgm:spPr/>
      <dgm:t>
        <a:bodyPr/>
        <a:lstStyle/>
        <a:p>
          <a:endParaRPr kumimoji="1" lang="ja-JP" altLang="en-US"/>
        </a:p>
      </dgm:t>
    </dgm:pt>
    <dgm:pt modelId="{BCFBB653-8430-48F1-9AB4-0E2E1C7B17FD}" type="sibTrans" cxnId="{BB867758-4B02-4971-BBC1-C595A854D4D4}">
      <dgm:prSet/>
      <dgm:spPr/>
      <dgm:t>
        <a:bodyPr/>
        <a:lstStyle/>
        <a:p>
          <a:endParaRPr kumimoji="1" lang="ja-JP" altLang="en-US"/>
        </a:p>
      </dgm:t>
    </dgm:pt>
    <dgm:pt modelId="{765F553D-5135-4010-9C7F-D45EFEB1BD77}">
      <dgm:prSet/>
      <dgm:spPr/>
      <dgm:t>
        <a:bodyPr/>
        <a:lstStyle/>
        <a:p>
          <a:r>
            <a:rPr kumimoji="1" lang="ja-JP" altLang="en-US" dirty="0">
              <a:solidFill>
                <a:srgbClr val="000000"/>
              </a:solidFill>
            </a:rPr>
            <a:t>障害者雇用促進法</a:t>
          </a:r>
        </a:p>
      </dgm:t>
    </dgm:pt>
    <dgm:pt modelId="{4CBADA0A-99A1-420B-86B8-082E226332B0}" type="parTrans" cxnId="{5C1151FA-359D-4FB4-8D5C-660009FB9400}">
      <dgm:prSet/>
      <dgm:spPr/>
      <dgm:t>
        <a:bodyPr/>
        <a:lstStyle/>
        <a:p>
          <a:endParaRPr kumimoji="1" lang="ja-JP" altLang="en-US"/>
        </a:p>
      </dgm:t>
    </dgm:pt>
    <dgm:pt modelId="{0FE37D0D-5231-4B62-AF0C-456925EE30F7}" type="sibTrans" cxnId="{5C1151FA-359D-4FB4-8D5C-660009FB9400}">
      <dgm:prSet/>
      <dgm:spPr/>
      <dgm:t>
        <a:bodyPr/>
        <a:lstStyle/>
        <a:p>
          <a:endParaRPr kumimoji="1" lang="ja-JP" altLang="en-US"/>
        </a:p>
      </dgm:t>
    </dgm:pt>
    <dgm:pt modelId="{8D844EB9-E271-4A18-A9B1-22C3972AA43D}">
      <dgm:prSet/>
      <dgm:spPr/>
      <dgm:t>
        <a:bodyPr/>
        <a:lstStyle/>
        <a:p>
          <a:r>
            <a:rPr kumimoji="1" lang="ja-JP" altLang="en-US" dirty="0">
              <a:solidFill>
                <a:srgbClr val="000000"/>
              </a:solidFill>
            </a:rPr>
            <a:t>障害者雇用率制度</a:t>
          </a:r>
        </a:p>
      </dgm:t>
    </dgm:pt>
    <dgm:pt modelId="{BFB3E82C-5353-40D3-B651-2B111301B4CB}" type="parTrans" cxnId="{7C11B164-D53F-4B58-B94F-C2380D8417C7}">
      <dgm:prSet/>
      <dgm:spPr/>
      <dgm:t>
        <a:bodyPr/>
        <a:lstStyle/>
        <a:p>
          <a:endParaRPr kumimoji="1" lang="ja-JP" altLang="en-US"/>
        </a:p>
      </dgm:t>
    </dgm:pt>
    <dgm:pt modelId="{36831DAE-EE27-46A8-AFEA-A1FCC21753F3}" type="sibTrans" cxnId="{7C11B164-D53F-4B58-B94F-C2380D8417C7}">
      <dgm:prSet/>
      <dgm:spPr/>
      <dgm:t>
        <a:bodyPr/>
        <a:lstStyle/>
        <a:p>
          <a:endParaRPr kumimoji="1" lang="ja-JP" altLang="en-US"/>
        </a:p>
      </dgm:t>
    </dgm:pt>
    <dgm:pt modelId="{35509CD1-C2AD-4995-A01F-149197DEBEB1}">
      <dgm:prSet/>
      <dgm:spPr>
        <a:solidFill>
          <a:srgbClr val="92D050"/>
        </a:solidFill>
      </dgm:spPr>
      <dgm:t>
        <a:bodyPr/>
        <a:lstStyle/>
        <a:p>
          <a:r>
            <a:rPr kumimoji="1" lang="ja-JP" altLang="en-US" dirty="0">
              <a:solidFill>
                <a:srgbClr val="000000"/>
              </a:solidFill>
            </a:rPr>
            <a:t>就労移行支援</a:t>
          </a:r>
        </a:p>
      </dgm:t>
    </dgm:pt>
    <dgm:pt modelId="{A0EA9A58-28EA-4513-9F36-8D60D645A511}" type="parTrans" cxnId="{D5A7CFBF-F612-41AE-A3CC-829DF5A66A35}">
      <dgm:prSet/>
      <dgm:spPr/>
      <dgm:t>
        <a:bodyPr/>
        <a:lstStyle/>
        <a:p>
          <a:endParaRPr kumimoji="1" lang="ja-JP" altLang="en-US"/>
        </a:p>
      </dgm:t>
    </dgm:pt>
    <dgm:pt modelId="{45C5B3DE-B00C-4E97-A41E-0A4DB204DFC5}" type="sibTrans" cxnId="{D5A7CFBF-F612-41AE-A3CC-829DF5A66A35}">
      <dgm:prSet/>
      <dgm:spPr/>
      <dgm:t>
        <a:bodyPr/>
        <a:lstStyle/>
        <a:p>
          <a:endParaRPr kumimoji="1" lang="ja-JP" altLang="en-US"/>
        </a:p>
      </dgm:t>
    </dgm:pt>
    <dgm:pt modelId="{7D4FAF1E-4D81-4BA3-B85D-C7738CC8AEC6}">
      <dgm:prSet/>
      <dgm:spPr>
        <a:solidFill>
          <a:srgbClr val="FFC000"/>
        </a:solidFill>
      </dgm:spPr>
      <dgm:t>
        <a:bodyPr/>
        <a:lstStyle/>
        <a:p>
          <a:r>
            <a:rPr kumimoji="1" lang="ja-JP" altLang="en-US" dirty="0">
              <a:solidFill>
                <a:srgbClr val="000000"/>
              </a:solidFill>
            </a:rPr>
            <a:t>就労継続</a:t>
          </a:r>
          <a:r>
            <a:rPr kumimoji="1" lang="ja-JP" altLang="en-US" dirty="0">
              <a:solidFill>
                <a:schemeClr val="tx1"/>
              </a:solidFill>
            </a:rPr>
            <a:t>支援</a:t>
          </a:r>
        </a:p>
      </dgm:t>
    </dgm:pt>
    <dgm:pt modelId="{263BE0A0-6919-440F-9EE0-8DCD09AC475C}" type="parTrans" cxnId="{58CF4F05-1BEE-44E7-BE5E-39B371E08701}">
      <dgm:prSet/>
      <dgm:spPr/>
      <dgm:t>
        <a:bodyPr/>
        <a:lstStyle/>
        <a:p>
          <a:endParaRPr kumimoji="1" lang="ja-JP" altLang="en-US"/>
        </a:p>
      </dgm:t>
    </dgm:pt>
    <dgm:pt modelId="{E847F362-4078-4B11-AEDF-BD5BF96ACC11}" type="sibTrans" cxnId="{58CF4F05-1BEE-44E7-BE5E-39B371E08701}">
      <dgm:prSet/>
      <dgm:spPr/>
      <dgm:t>
        <a:bodyPr/>
        <a:lstStyle/>
        <a:p>
          <a:endParaRPr kumimoji="1" lang="ja-JP" altLang="en-US"/>
        </a:p>
      </dgm:t>
    </dgm:pt>
    <dgm:pt modelId="{D887858A-CE58-4BF2-BAC7-F9BB37D9452B}">
      <dgm:prSet/>
      <dgm:spPr>
        <a:solidFill>
          <a:srgbClr val="EFD82F"/>
        </a:solidFill>
      </dgm:spPr>
      <dgm:t>
        <a:bodyPr/>
        <a:lstStyle/>
        <a:p>
          <a:r>
            <a:rPr kumimoji="1" lang="ja-JP" altLang="en-US" dirty="0">
              <a:solidFill>
                <a:schemeClr val="tx1"/>
              </a:solidFill>
            </a:rPr>
            <a:t>Ａ型</a:t>
          </a:r>
        </a:p>
      </dgm:t>
    </dgm:pt>
    <dgm:pt modelId="{63B9F369-14E7-49FB-9951-8650A9352EEC}" type="parTrans" cxnId="{0B855F69-EC55-4924-9CFE-270495E6326A}">
      <dgm:prSet/>
      <dgm:spPr/>
      <dgm:t>
        <a:bodyPr/>
        <a:lstStyle/>
        <a:p>
          <a:endParaRPr kumimoji="1" lang="ja-JP" altLang="en-US"/>
        </a:p>
      </dgm:t>
    </dgm:pt>
    <dgm:pt modelId="{673F8F63-92B7-4A9F-B866-FBBB8D7F199F}" type="sibTrans" cxnId="{0B855F69-EC55-4924-9CFE-270495E6326A}">
      <dgm:prSet/>
      <dgm:spPr/>
      <dgm:t>
        <a:bodyPr/>
        <a:lstStyle/>
        <a:p>
          <a:endParaRPr kumimoji="1" lang="ja-JP" altLang="en-US"/>
        </a:p>
      </dgm:t>
    </dgm:pt>
    <dgm:pt modelId="{03D90372-1BEC-4D58-9B77-39AF60B54260}">
      <dgm:prSet/>
      <dgm:spPr>
        <a:solidFill>
          <a:schemeClr val="accent4">
            <a:lumMod val="75000"/>
          </a:schemeClr>
        </a:solidFill>
      </dgm:spPr>
      <dgm:t>
        <a:bodyPr/>
        <a:lstStyle/>
        <a:p>
          <a:r>
            <a:rPr kumimoji="1" lang="ja-JP" altLang="en-US" dirty="0">
              <a:solidFill>
                <a:schemeClr val="tx1"/>
              </a:solidFill>
            </a:rPr>
            <a:t>Ｂ型</a:t>
          </a:r>
        </a:p>
      </dgm:t>
    </dgm:pt>
    <dgm:pt modelId="{E6ACACA0-7D14-4B73-99FF-57E2108A6AFB}" type="parTrans" cxnId="{6C2CAE10-E04C-4030-AD2A-B8812478A0C5}">
      <dgm:prSet/>
      <dgm:spPr/>
      <dgm:t>
        <a:bodyPr/>
        <a:lstStyle/>
        <a:p>
          <a:endParaRPr kumimoji="1" lang="ja-JP" altLang="en-US"/>
        </a:p>
      </dgm:t>
    </dgm:pt>
    <dgm:pt modelId="{A8D52D3E-4D13-4A4F-B1C6-CB5CCAC65999}" type="sibTrans" cxnId="{6C2CAE10-E04C-4030-AD2A-B8812478A0C5}">
      <dgm:prSet/>
      <dgm:spPr/>
      <dgm:t>
        <a:bodyPr/>
        <a:lstStyle/>
        <a:p>
          <a:endParaRPr kumimoji="1" lang="ja-JP" altLang="en-US"/>
        </a:p>
      </dgm:t>
    </dgm:pt>
    <dgm:pt modelId="{E8523ACE-BB17-4047-A9DB-7217EFB04AA9}">
      <dgm:prSet/>
      <dgm:spPr/>
      <dgm:t>
        <a:bodyPr/>
        <a:lstStyle/>
        <a:p>
          <a:r>
            <a:rPr kumimoji="1" lang="ja-JP" altLang="en-US" dirty="0">
              <a:solidFill>
                <a:srgbClr val="000000"/>
              </a:solidFill>
            </a:rPr>
            <a:t>納付金制度</a:t>
          </a:r>
        </a:p>
      </dgm:t>
    </dgm:pt>
    <dgm:pt modelId="{E6588401-565E-4F8D-B20B-1DDF0DB4A809}" type="parTrans" cxnId="{A8542BE3-087E-4858-BBD8-CD20D0197F36}">
      <dgm:prSet/>
      <dgm:spPr/>
      <dgm:t>
        <a:bodyPr/>
        <a:lstStyle/>
        <a:p>
          <a:endParaRPr kumimoji="1" lang="ja-JP" altLang="en-US"/>
        </a:p>
      </dgm:t>
    </dgm:pt>
    <dgm:pt modelId="{AB57A362-CCFF-4157-A677-D2ED950E4317}" type="sibTrans" cxnId="{A8542BE3-087E-4858-BBD8-CD20D0197F36}">
      <dgm:prSet/>
      <dgm:spPr/>
      <dgm:t>
        <a:bodyPr/>
        <a:lstStyle/>
        <a:p>
          <a:endParaRPr kumimoji="1" lang="ja-JP" altLang="en-US"/>
        </a:p>
      </dgm:t>
    </dgm:pt>
    <dgm:pt modelId="{3E74E45A-DF85-43FA-BA84-99EBB2FCD434}">
      <dgm:prSet/>
      <dgm:spPr/>
      <dgm:t>
        <a:bodyPr/>
        <a:lstStyle/>
        <a:p>
          <a:r>
            <a:rPr kumimoji="1" lang="ja-JP" altLang="en-US" dirty="0">
              <a:solidFill>
                <a:srgbClr val="000000"/>
              </a:solidFill>
            </a:rPr>
            <a:t>特例子会社制度</a:t>
          </a:r>
        </a:p>
      </dgm:t>
    </dgm:pt>
    <dgm:pt modelId="{C1E4ED47-BE7B-4887-929E-A5528F101C33}" type="parTrans" cxnId="{D63BFCAB-9D12-418D-98E3-10F8ED756DF2}">
      <dgm:prSet/>
      <dgm:spPr/>
      <dgm:t>
        <a:bodyPr/>
        <a:lstStyle/>
        <a:p>
          <a:endParaRPr kumimoji="1" lang="ja-JP" altLang="en-US"/>
        </a:p>
      </dgm:t>
    </dgm:pt>
    <dgm:pt modelId="{AF912CD9-FC82-434C-92F3-9B1FAD8DDE47}" type="sibTrans" cxnId="{D63BFCAB-9D12-418D-98E3-10F8ED756DF2}">
      <dgm:prSet/>
      <dgm:spPr/>
      <dgm:t>
        <a:bodyPr/>
        <a:lstStyle/>
        <a:p>
          <a:endParaRPr kumimoji="1" lang="ja-JP" altLang="en-US"/>
        </a:p>
      </dgm:t>
    </dgm:pt>
    <dgm:pt modelId="{FBD6C597-6312-47CB-9D65-C482126EF3EB}">
      <dgm:prSet/>
      <dgm:spPr/>
      <dgm:t>
        <a:bodyPr/>
        <a:lstStyle/>
        <a:p>
          <a:r>
            <a:rPr kumimoji="1" lang="ja-JP" altLang="en-US" dirty="0">
              <a:solidFill>
                <a:srgbClr val="000000"/>
              </a:solidFill>
            </a:rPr>
            <a:t>差別禁止と合理的配慮</a:t>
          </a:r>
        </a:p>
      </dgm:t>
    </dgm:pt>
    <dgm:pt modelId="{72924653-D68E-4B9B-9241-DD9517EFD330}" type="parTrans" cxnId="{B725438F-F9A3-435E-AA3B-05CD8CD5F5D6}">
      <dgm:prSet/>
      <dgm:spPr/>
      <dgm:t>
        <a:bodyPr/>
        <a:lstStyle/>
        <a:p>
          <a:endParaRPr kumimoji="1" lang="ja-JP" altLang="en-US"/>
        </a:p>
      </dgm:t>
    </dgm:pt>
    <dgm:pt modelId="{E97B38B0-A49B-425D-8230-E06C888EC1C3}" type="sibTrans" cxnId="{B725438F-F9A3-435E-AA3B-05CD8CD5F5D6}">
      <dgm:prSet/>
      <dgm:spPr/>
      <dgm:t>
        <a:bodyPr/>
        <a:lstStyle/>
        <a:p>
          <a:endParaRPr kumimoji="1" lang="ja-JP" altLang="en-US"/>
        </a:p>
      </dgm:t>
    </dgm:pt>
    <dgm:pt modelId="{E7F75FF6-CF86-465D-B041-94585FFB6B12}" type="pres">
      <dgm:prSet presAssocID="{9F459CEE-4616-4E2A-BC47-044CD0F9C736}" presName="hierChild1" presStyleCnt="0">
        <dgm:presLayoutVars>
          <dgm:orgChart val="1"/>
          <dgm:chPref val="1"/>
          <dgm:dir/>
          <dgm:animOne val="branch"/>
          <dgm:animLvl val="lvl"/>
          <dgm:resizeHandles/>
        </dgm:presLayoutVars>
      </dgm:prSet>
      <dgm:spPr/>
      <dgm:t>
        <a:bodyPr/>
        <a:lstStyle/>
        <a:p>
          <a:endParaRPr kumimoji="1" lang="ja-JP" altLang="en-US"/>
        </a:p>
      </dgm:t>
    </dgm:pt>
    <dgm:pt modelId="{088DC575-FEE4-410D-87B5-185F417A0325}" type="pres">
      <dgm:prSet presAssocID="{B0614ABD-CFC5-4CCF-98D0-518DC053B8C4}" presName="hierRoot1" presStyleCnt="0">
        <dgm:presLayoutVars>
          <dgm:hierBranch val="init"/>
        </dgm:presLayoutVars>
      </dgm:prSet>
      <dgm:spPr/>
    </dgm:pt>
    <dgm:pt modelId="{0740947D-BCF2-44EE-A605-36E4A88BF72F}" type="pres">
      <dgm:prSet presAssocID="{B0614ABD-CFC5-4CCF-98D0-518DC053B8C4}" presName="rootComposite1" presStyleCnt="0"/>
      <dgm:spPr/>
    </dgm:pt>
    <dgm:pt modelId="{91FB955A-2105-4CA0-A76C-4386F5A18BAA}" type="pres">
      <dgm:prSet presAssocID="{B0614ABD-CFC5-4CCF-98D0-518DC053B8C4}" presName="rootText1" presStyleLbl="node0" presStyleIdx="0" presStyleCnt="2">
        <dgm:presLayoutVars>
          <dgm:chPref val="3"/>
        </dgm:presLayoutVars>
      </dgm:prSet>
      <dgm:spPr/>
      <dgm:t>
        <a:bodyPr/>
        <a:lstStyle/>
        <a:p>
          <a:endParaRPr kumimoji="1" lang="ja-JP" altLang="en-US"/>
        </a:p>
      </dgm:t>
    </dgm:pt>
    <dgm:pt modelId="{1198158E-EA52-4FA2-AECC-025714A6B1A9}" type="pres">
      <dgm:prSet presAssocID="{B0614ABD-CFC5-4CCF-98D0-518DC053B8C4}" presName="rootConnector1" presStyleLbl="node1" presStyleIdx="0" presStyleCnt="0"/>
      <dgm:spPr/>
      <dgm:t>
        <a:bodyPr/>
        <a:lstStyle/>
        <a:p>
          <a:endParaRPr kumimoji="1" lang="ja-JP" altLang="en-US"/>
        </a:p>
      </dgm:t>
    </dgm:pt>
    <dgm:pt modelId="{02776B2A-F37F-4D02-8263-68A13597941A}" type="pres">
      <dgm:prSet presAssocID="{B0614ABD-CFC5-4CCF-98D0-518DC053B8C4}" presName="hierChild2" presStyleCnt="0"/>
      <dgm:spPr/>
    </dgm:pt>
    <dgm:pt modelId="{2F9E6521-00BE-4570-91C8-309C3D18E3AA}" type="pres">
      <dgm:prSet presAssocID="{4CBADA0A-99A1-420B-86B8-082E226332B0}" presName="Name64" presStyleLbl="parChTrans1D2" presStyleIdx="0" presStyleCnt="2"/>
      <dgm:spPr/>
      <dgm:t>
        <a:bodyPr/>
        <a:lstStyle/>
        <a:p>
          <a:endParaRPr kumimoji="1" lang="ja-JP" altLang="en-US"/>
        </a:p>
      </dgm:t>
    </dgm:pt>
    <dgm:pt modelId="{842BE5AE-2561-4EC7-B737-C9B0A9D859ED}" type="pres">
      <dgm:prSet presAssocID="{765F553D-5135-4010-9C7F-D45EFEB1BD77}" presName="hierRoot2" presStyleCnt="0">
        <dgm:presLayoutVars>
          <dgm:hierBranch val="init"/>
        </dgm:presLayoutVars>
      </dgm:prSet>
      <dgm:spPr/>
    </dgm:pt>
    <dgm:pt modelId="{DD72F441-33BB-42D6-9524-298C6B4B6CFA}" type="pres">
      <dgm:prSet presAssocID="{765F553D-5135-4010-9C7F-D45EFEB1BD77}" presName="rootComposite" presStyleCnt="0"/>
      <dgm:spPr/>
    </dgm:pt>
    <dgm:pt modelId="{16E35409-2BF8-4910-BDEC-4690CC1A7AF3}" type="pres">
      <dgm:prSet presAssocID="{765F553D-5135-4010-9C7F-D45EFEB1BD77}" presName="rootText" presStyleLbl="node2" presStyleIdx="0" presStyleCnt="2">
        <dgm:presLayoutVars>
          <dgm:chPref val="3"/>
        </dgm:presLayoutVars>
      </dgm:prSet>
      <dgm:spPr/>
      <dgm:t>
        <a:bodyPr/>
        <a:lstStyle/>
        <a:p>
          <a:endParaRPr kumimoji="1" lang="ja-JP" altLang="en-US"/>
        </a:p>
      </dgm:t>
    </dgm:pt>
    <dgm:pt modelId="{F72B9759-C8FC-4004-A7A8-842E4EC4CA5B}" type="pres">
      <dgm:prSet presAssocID="{765F553D-5135-4010-9C7F-D45EFEB1BD77}" presName="rootConnector" presStyleLbl="node2" presStyleIdx="0" presStyleCnt="2"/>
      <dgm:spPr/>
      <dgm:t>
        <a:bodyPr/>
        <a:lstStyle/>
        <a:p>
          <a:endParaRPr kumimoji="1" lang="ja-JP" altLang="en-US"/>
        </a:p>
      </dgm:t>
    </dgm:pt>
    <dgm:pt modelId="{E7D78705-9E70-4F6A-A501-3CDD7E1A87A5}" type="pres">
      <dgm:prSet presAssocID="{765F553D-5135-4010-9C7F-D45EFEB1BD77}" presName="hierChild4" presStyleCnt="0"/>
      <dgm:spPr/>
    </dgm:pt>
    <dgm:pt modelId="{40B761A2-8F3C-412D-8CCC-C0D54CAF25C3}" type="pres">
      <dgm:prSet presAssocID="{BFB3E82C-5353-40D3-B651-2B111301B4CB}" presName="Name64" presStyleLbl="parChTrans1D3" presStyleIdx="0" presStyleCnt="4"/>
      <dgm:spPr/>
      <dgm:t>
        <a:bodyPr/>
        <a:lstStyle/>
        <a:p>
          <a:endParaRPr kumimoji="1" lang="ja-JP" altLang="en-US"/>
        </a:p>
      </dgm:t>
    </dgm:pt>
    <dgm:pt modelId="{37F5B722-18BD-4B3E-A3E7-854B1E6237A3}" type="pres">
      <dgm:prSet presAssocID="{8D844EB9-E271-4A18-A9B1-22C3972AA43D}" presName="hierRoot2" presStyleCnt="0">
        <dgm:presLayoutVars>
          <dgm:hierBranch val="init"/>
        </dgm:presLayoutVars>
      </dgm:prSet>
      <dgm:spPr/>
    </dgm:pt>
    <dgm:pt modelId="{DC79ADB1-27C5-4776-B6A5-14F91981A16A}" type="pres">
      <dgm:prSet presAssocID="{8D844EB9-E271-4A18-A9B1-22C3972AA43D}" presName="rootComposite" presStyleCnt="0"/>
      <dgm:spPr/>
    </dgm:pt>
    <dgm:pt modelId="{34262705-C63B-4D4D-BBA8-8B8DF823A6DB}" type="pres">
      <dgm:prSet presAssocID="{8D844EB9-E271-4A18-A9B1-22C3972AA43D}" presName="rootText" presStyleLbl="node3" presStyleIdx="0" presStyleCnt="4">
        <dgm:presLayoutVars>
          <dgm:chPref val="3"/>
        </dgm:presLayoutVars>
      </dgm:prSet>
      <dgm:spPr/>
      <dgm:t>
        <a:bodyPr/>
        <a:lstStyle/>
        <a:p>
          <a:endParaRPr kumimoji="1" lang="ja-JP" altLang="en-US"/>
        </a:p>
      </dgm:t>
    </dgm:pt>
    <dgm:pt modelId="{9C8A6060-594C-461E-A0FF-CF50A02B69FD}" type="pres">
      <dgm:prSet presAssocID="{8D844EB9-E271-4A18-A9B1-22C3972AA43D}" presName="rootConnector" presStyleLbl="node3" presStyleIdx="0" presStyleCnt="4"/>
      <dgm:spPr/>
      <dgm:t>
        <a:bodyPr/>
        <a:lstStyle/>
        <a:p>
          <a:endParaRPr kumimoji="1" lang="ja-JP" altLang="en-US"/>
        </a:p>
      </dgm:t>
    </dgm:pt>
    <dgm:pt modelId="{A85E64F6-BE16-4A4E-B442-22C60F9FDC3C}" type="pres">
      <dgm:prSet presAssocID="{8D844EB9-E271-4A18-A9B1-22C3972AA43D}" presName="hierChild4" presStyleCnt="0"/>
      <dgm:spPr/>
    </dgm:pt>
    <dgm:pt modelId="{86030399-A365-4129-8CD3-0AD695E76E6D}" type="pres">
      <dgm:prSet presAssocID="{E6588401-565E-4F8D-B20B-1DDF0DB4A809}" presName="Name64" presStyleLbl="parChTrans1D4" presStyleIdx="0" presStyleCnt="4"/>
      <dgm:spPr/>
      <dgm:t>
        <a:bodyPr/>
        <a:lstStyle/>
        <a:p>
          <a:endParaRPr kumimoji="1" lang="ja-JP" altLang="en-US"/>
        </a:p>
      </dgm:t>
    </dgm:pt>
    <dgm:pt modelId="{BE0878C2-9DBE-49D3-8BEF-86AC0E30D949}" type="pres">
      <dgm:prSet presAssocID="{E8523ACE-BB17-4047-A9DB-7217EFB04AA9}" presName="hierRoot2" presStyleCnt="0">
        <dgm:presLayoutVars>
          <dgm:hierBranch val="init"/>
        </dgm:presLayoutVars>
      </dgm:prSet>
      <dgm:spPr/>
    </dgm:pt>
    <dgm:pt modelId="{310B4CA9-BB4B-49AC-BBA2-24229E16BD5B}" type="pres">
      <dgm:prSet presAssocID="{E8523ACE-BB17-4047-A9DB-7217EFB04AA9}" presName="rootComposite" presStyleCnt="0"/>
      <dgm:spPr/>
    </dgm:pt>
    <dgm:pt modelId="{6FF6DA61-9277-442C-870C-9E4759DCC23A}" type="pres">
      <dgm:prSet presAssocID="{E8523ACE-BB17-4047-A9DB-7217EFB04AA9}" presName="rootText" presStyleLbl="node4" presStyleIdx="0" presStyleCnt="4">
        <dgm:presLayoutVars>
          <dgm:chPref val="3"/>
        </dgm:presLayoutVars>
      </dgm:prSet>
      <dgm:spPr/>
      <dgm:t>
        <a:bodyPr/>
        <a:lstStyle/>
        <a:p>
          <a:endParaRPr kumimoji="1" lang="ja-JP" altLang="en-US"/>
        </a:p>
      </dgm:t>
    </dgm:pt>
    <dgm:pt modelId="{F808ABC6-976D-4689-BB5A-DFF46B5F1889}" type="pres">
      <dgm:prSet presAssocID="{E8523ACE-BB17-4047-A9DB-7217EFB04AA9}" presName="rootConnector" presStyleLbl="node4" presStyleIdx="0" presStyleCnt="4"/>
      <dgm:spPr/>
      <dgm:t>
        <a:bodyPr/>
        <a:lstStyle/>
        <a:p>
          <a:endParaRPr kumimoji="1" lang="ja-JP" altLang="en-US"/>
        </a:p>
      </dgm:t>
    </dgm:pt>
    <dgm:pt modelId="{381A3D3F-510D-4587-A0DE-DE3DA5EA14C5}" type="pres">
      <dgm:prSet presAssocID="{E8523ACE-BB17-4047-A9DB-7217EFB04AA9}" presName="hierChild4" presStyleCnt="0"/>
      <dgm:spPr/>
    </dgm:pt>
    <dgm:pt modelId="{13261AAF-9BE9-4563-82E9-37A157A4A830}" type="pres">
      <dgm:prSet presAssocID="{E8523ACE-BB17-4047-A9DB-7217EFB04AA9}" presName="hierChild5" presStyleCnt="0"/>
      <dgm:spPr/>
    </dgm:pt>
    <dgm:pt modelId="{DDAB335E-C2CC-47D8-A9F0-4EE18558F582}" type="pres">
      <dgm:prSet presAssocID="{C1E4ED47-BE7B-4887-929E-A5528F101C33}" presName="Name64" presStyleLbl="parChTrans1D4" presStyleIdx="1" presStyleCnt="4"/>
      <dgm:spPr/>
      <dgm:t>
        <a:bodyPr/>
        <a:lstStyle/>
        <a:p>
          <a:endParaRPr kumimoji="1" lang="ja-JP" altLang="en-US"/>
        </a:p>
      </dgm:t>
    </dgm:pt>
    <dgm:pt modelId="{C7224CF2-A47E-4B6E-85DA-859409BC31F2}" type="pres">
      <dgm:prSet presAssocID="{3E74E45A-DF85-43FA-BA84-99EBB2FCD434}" presName="hierRoot2" presStyleCnt="0">
        <dgm:presLayoutVars>
          <dgm:hierBranch val="init"/>
        </dgm:presLayoutVars>
      </dgm:prSet>
      <dgm:spPr/>
    </dgm:pt>
    <dgm:pt modelId="{2555C1BC-421E-453A-83A3-A9A743011344}" type="pres">
      <dgm:prSet presAssocID="{3E74E45A-DF85-43FA-BA84-99EBB2FCD434}" presName="rootComposite" presStyleCnt="0"/>
      <dgm:spPr/>
    </dgm:pt>
    <dgm:pt modelId="{938F3BDB-0F7C-49F4-B10E-2C8FBE78F40C}" type="pres">
      <dgm:prSet presAssocID="{3E74E45A-DF85-43FA-BA84-99EBB2FCD434}" presName="rootText" presStyleLbl="node4" presStyleIdx="1" presStyleCnt="4">
        <dgm:presLayoutVars>
          <dgm:chPref val="3"/>
        </dgm:presLayoutVars>
      </dgm:prSet>
      <dgm:spPr/>
      <dgm:t>
        <a:bodyPr/>
        <a:lstStyle/>
        <a:p>
          <a:endParaRPr kumimoji="1" lang="ja-JP" altLang="en-US"/>
        </a:p>
      </dgm:t>
    </dgm:pt>
    <dgm:pt modelId="{979BE42A-A062-4BBF-B0D6-8B609024F426}" type="pres">
      <dgm:prSet presAssocID="{3E74E45A-DF85-43FA-BA84-99EBB2FCD434}" presName="rootConnector" presStyleLbl="node4" presStyleIdx="1" presStyleCnt="4"/>
      <dgm:spPr/>
      <dgm:t>
        <a:bodyPr/>
        <a:lstStyle/>
        <a:p>
          <a:endParaRPr kumimoji="1" lang="ja-JP" altLang="en-US"/>
        </a:p>
      </dgm:t>
    </dgm:pt>
    <dgm:pt modelId="{1E822633-066A-48DA-BEB8-0A33980768F2}" type="pres">
      <dgm:prSet presAssocID="{3E74E45A-DF85-43FA-BA84-99EBB2FCD434}" presName="hierChild4" presStyleCnt="0"/>
      <dgm:spPr/>
    </dgm:pt>
    <dgm:pt modelId="{AC3EE5C6-8C49-46D0-B019-D7447DE015E0}" type="pres">
      <dgm:prSet presAssocID="{3E74E45A-DF85-43FA-BA84-99EBB2FCD434}" presName="hierChild5" presStyleCnt="0"/>
      <dgm:spPr/>
    </dgm:pt>
    <dgm:pt modelId="{0A8BBAEE-3FC6-45EB-A932-4E8B559C10BB}" type="pres">
      <dgm:prSet presAssocID="{8D844EB9-E271-4A18-A9B1-22C3972AA43D}" presName="hierChild5" presStyleCnt="0"/>
      <dgm:spPr/>
    </dgm:pt>
    <dgm:pt modelId="{69D059F2-8912-431F-8AD1-F1D9432DF9E0}" type="pres">
      <dgm:prSet presAssocID="{72924653-D68E-4B9B-9241-DD9517EFD330}" presName="Name64" presStyleLbl="parChTrans1D3" presStyleIdx="1" presStyleCnt="4"/>
      <dgm:spPr/>
      <dgm:t>
        <a:bodyPr/>
        <a:lstStyle/>
        <a:p>
          <a:endParaRPr kumimoji="1" lang="ja-JP" altLang="en-US"/>
        </a:p>
      </dgm:t>
    </dgm:pt>
    <dgm:pt modelId="{1E10128C-63D7-4574-84EE-7BB07500B7A9}" type="pres">
      <dgm:prSet presAssocID="{FBD6C597-6312-47CB-9D65-C482126EF3EB}" presName="hierRoot2" presStyleCnt="0">
        <dgm:presLayoutVars>
          <dgm:hierBranch val="init"/>
        </dgm:presLayoutVars>
      </dgm:prSet>
      <dgm:spPr/>
    </dgm:pt>
    <dgm:pt modelId="{A00A0CB6-A40F-4A65-BC2B-5E4A82E2BF58}" type="pres">
      <dgm:prSet presAssocID="{FBD6C597-6312-47CB-9D65-C482126EF3EB}" presName="rootComposite" presStyleCnt="0"/>
      <dgm:spPr/>
    </dgm:pt>
    <dgm:pt modelId="{B8052758-2E35-4625-8399-BFEE259003A7}" type="pres">
      <dgm:prSet presAssocID="{FBD6C597-6312-47CB-9D65-C482126EF3EB}" presName="rootText" presStyleLbl="node3" presStyleIdx="1" presStyleCnt="4" custScaleX="99806" custScaleY="121783">
        <dgm:presLayoutVars>
          <dgm:chPref val="3"/>
        </dgm:presLayoutVars>
      </dgm:prSet>
      <dgm:spPr/>
      <dgm:t>
        <a:bodyPr/>
        <a:lstStyle/>
        <a:p>
          <a:endParaRPr kumimoji="1" lang="ja-JP" altLang="en-US"/>
        </a:p>
      </dgm:t>
    </dgm:pt>
    <dgm:pt modelId="{4CAF7FFF-730E-43D4-BB27-0981A3E37180}" type="pres">
      <dgm:prSet presAssocID="{FBD6C597-6312-47CB-9D65-C482126EF3EB}" presName="rootConnector" presStyleLbl="node3" presStyleIdx="1" presStyleCnt="4"/>
      <dgm:spPr/>
      <dgm:t>
        <a:bodyPr/>
        <a:lstStyle/>
        <a:p>
          <a:endParaRPr kumimoji="1" lang="ja-JP" altLang="en-US"/>
        </a:p>
      </dgm:t>
    </dgm:pt>
    <dgm:pt modelId="{57222A0A-F828-4413-956C-904ECBB0B4C0}" type="pres">
      <dgm:prSet presAssocID="{FBD6C597-6312-47CB-9D65-C482126EF3EB}" presName="hierChild4" presStyleCnt="0"/>
      <dgm:spPr/>
    </dgm:pt>
    <dgm:pt modelId="{73365DC9-05F7-4BB8-B179-A26AE0A8E88F}" type="pres">
      <dgm:prSet presAssocID="{FBD6C597-6312-47CB-9D65-C482126EF3EB}" presName="hierChild5" presStyleCnt="0"/>
      <dgm:spPr/>
    </dgm:pt>
    <dgm:pt modelId="{F118F81D-6C70-484B-B1A0-F252E353CC3A}" type="pres">
      <dgm:prSet presAssocID="{765F553D-5135-4010-9C7F-D45EFEB1BD77}" presName="hierChild5" presStyleCnt="0"/>
      <dgm:spPr/>
    </dgm:pt>
    <dgm:pt modelId="{D1D45DBB-BB57-4C2D-A702-1E857856D9A1}" type="pres">
      <dgm:prSet presAssocID="{B0614ABD-CFC5-4CCF-98D0-518DC053B8C4}" presName="hierChild3" presStyleCnt="0"/>
      <dgm:spPr/>
    </dgm:pt>
    <dgm:pt modelId="{BD5A2800-DEC3-46E0-B30D-125ACC7F6F68}" type="pres">
      <dgm:prSet presAssocID="{8C0AF59B-3067-49B1-86F7-42FDB1E1F2D5}" presName="hierRoot1" presStyleCnt="0">
        <dgm:presLayoutVars>
          <dgm:hierBranch val="init"/>
        </dgm:presLayoutVars>
      </dgm:prSet>
      <dgm:spPr/>
    </dgm:pt>
    <dgm:pt modelId="{2671DCC0-9DA5-4CF4-A728-C04A58ABDCFE}" type="pres">
      <dgm:prSet presAssocID="{8C0AF59B-3067-49B1-86F7-42FDB1E1F2D5}" presName="rootComposite1" presStyleCnt="0"/>
      <dgm:spPr/>
    </dgm:pt>
    <dgm:pt modelId="{0F971264-82B3-4C84-8963-EF03DF588987}" type="pres">
      <dgm:prSet presAssocID="{8C0AF59B-3067-49B1-86F7-42FDB1E1F2D5}" presName="rootText1" presStyleLbl="node0" presStyleIdx="1" presStyleCnt="2">
        <dgm:presLayoutVars>
          <dgm:chPref val="3"/>
        </dgm:presLayoutVars>
      </dgm:prSet>
      <dgm:spPr/>
      <dgm:t>
        <a:bodyPr/>
        <a:lstStyle/>
        <a:p>
          <a:endParaRPr kumimoji="1" lang="ja-JP" altLang="en-US"/>
        </a:p>
      </dgm:t>
    </dgm:pt>
    <dgm:pt modelId="{C4A44DB0-FA5F-4C34-9709-E3F06D073581}" type="pres">
      <dgm:prSet presAssocID="{8C0AF59B-3067-49B1-86F7-42FDB1E1F2D5}" presName="rootConnector1" presStyleLbl="node1" presStyleIdx="0" presStyleCnt="0"/>
      <dgm:spPr/>
      <dgm:t>
        <a:bodyPr/>
        <a:lstStyle/>
        <a:p>
          <a:endParaRPr kumimoji="1" lang="ja-JP" altLang="en-US"/>
        </a:p>
      </dgm:t>
    </dgm:pt>
    <dgm:pt modelId="{504FC9C5-7F11-454D-A766-C9093576F585}" type="pres">
      <dgm:prSet presAssocID="{8C0AF59B-3067-49B1-86F7-42FDB1E1F2D5}" presName="hierChild2" presStyleCnt="0"/>
      <dgm:spPr/>
    </dgm:pt>
    <dgm:pt modelId="{11A982E2-B86F-495F-BCEB-541D53C0EF3D}" type="pres">
      <dgm:prSet presAssocID="{7BA09A3C-C1DA-4F6D-9D4A-7A3E3668E7BF}" presName="Name64" presStyleLbl="parChTrans1D2" presStyleIdx="1" presStyleCnt="2"/>
      <dgm:spPr/>
      <dgm:t>
        <a:bodyPr/>
        <a:lstStyle/>
        <a:p>
          <a:endParaRPr kumimoji="1" lang="ja-JP" altLang="en-US"/>
        </a:p>
      </dgm:t>
    </dgm:pt>
    <dgm:pt modelId="{3AD836AF-E955-402F-A22E-D857A1891674}" type="pres">
      <dgm:prSet presAssocID="{B8E885FD-9D70-4232-9170-F580CA24E179}" presName="hierRoot2" presStyleCnt="0">
        <dgm:presLayoutVars>
          <dgm:hierBranch val="init"/>
        </dgm:presLayoutVars>
      </dgm:prSet>
      <dgm:spPr/>
    </dgm:pt>
    <dgm:pt modelId="{13370E20-EF64-4623-883B-7DC8B4855691}" type="pres">
      <dgm:prSet presAssocID="{B8E885FD-9D70-4232-9170-F580CA24E179}" presName="rootComposite" presStyleCnt="0"/>
      <dgm:spPr/>
    </dgm:pt>
    <dgm:pt modelId="{AC2E5AC1-9349-455F-91C4-D0FA198B7CCA}" type="pres">
      <dgm:prSet presAssocID="{B8E885FD-9D70-4232-9170-F580CA24E179}" presName="rootText" presStyleLbl="node2" presStyleIdx="1" presStyleCnt="2">
        <dgm:presLayoutVars>
          <dgm:chPref val="3"/>
        </dgm:presLayoutVars>
      </dgm:prSet>
      <dgm:spPr/>
      <dgm:t>
        <a:bodyPr/>
        <a:lstStyle/>
        <a:p>
          <a:endParaRPr kumimoji="1" lang="ja-JP" altLang="en-US"/>
        </a:p>
      </dgm:t>
    </dgm:pt>
    <dgm:pt modelId="{55029253-C582-404B-BC66-665BC451FB59}" type="pres">
      <dgm:prSet presAssocID="{B8E885FD-9D70-4232-9170-F580CA24E179}" presName="rootConnector" presStyleLbl="node2" presStyleIdx="1" presStyleCnt="2"/>
      <dgm:spPr/>
      <dgm:t>
        <a:bodyPr/>
        <a:lstStyle/>
        <a:p>
          <a:endParaRPr kumimoji="1" lang="ja-JP" altLang="en-US"/>
        </a:p>
      </dgm:t>
    </dgm:pt>
    <dgm:pt modelId="{9DDFF808-9580-4E81-A73E-6F8D2B3CEADC}" type="pres">
      <dgm:prSet presAssocID="{B8E885FD-9D70-4232-9170-F580CA24E179}" presName="hierChild4" presStyleCnt="0"/>
      <dgm:spPr/>
    </dgm:pt>
    <dgm:pt modelId="{0CBD59FE-AF95-4838-9B51-B692C052309A}" type="pres">
      <dgm:prSet presAssocID="{A0EA9A58-28EA-4513-9F36-8D60D645A511}" presName="Name64" presStyleLbl="parChTrans1D3" presStyleIdx="2" presStyleCnt="4"/>
      <dgm:spPr/>
      <dgm:t>
        <a:bodyPr/>
        <a:lstStyle/>
        <a:p>
          <a:endParaRPr kumimoji="1" lang="ja-JP" altLang="en-US"/>
        </a:p>
      </dgm:t>
    </dgm:pt>
    <dgm:pt modelId="{07F827D6-201F-4162-AD10-BC0B6977B3A0}" type="pres">
      <dgm:prSet presAssocID="{35509CD1-C2AD-4995-A01F-149197DEBEB1}" presName="hierRoot2" presStyleCnt="0">
        <dgm:presLayoutVars>
          <dgm:hierBranch val="init"/>
        </dgm:presLayoutVars>
      </dgm:prSet>
      <dgm:spPr/>
    </dgm:pt>
    <dgm:pt modelId="{0B7C9949-314E-447D-9E73-96B155DAEDEB}" type="pres">
      <dgm:prSet presAssocID="{35509CD1-C2AD-4995-A01F-149197DEBEB1}" presName="rootComposite" presStyleCnt="0"/>
      <dgm:spPr/>
    </dgm:pt>
    <dgm:pt modelId="{9E70EDE2-3269-4DFA-819B-E9903F359255}" type="pres">
      <dgm:prSet presAssocID="{35509CD1-C2AD-4995-A01F-149197DEBEB1}" presName="rootText" presStyleLbl="node3" presStyleIdx="2" presStyleCnt="4">
        <dgm:presLayoutVars>
          <dgm:chPref val="3"/>
        </dgm:presLayoutVars>
      </dgm:prSet>
      <dgm:spPr/>
      <dgm:t>
        <a:bodyPr/>
        <a:lstStyle/>
        <a:p>
          <a:endParaRPr kumimoji="1" lang="ja-JP" altLang="en-US"/>
        </a:p>
      </dgm:t>
    </dgm:pt>
    <dgm:pt modelId="{7A761FD9-13B8-4AAA-9218-27E75AB724CD}" type="pres">
      <dgm:prSet presAssocID="{35509CD1-C2AD-4995-A01F-149197DEBEB1}" presName="rootConnector" presStyleLbl="node3" presStyleIdx="2" presStyleCnt="4"/>
      <dgm:spPr/>
      <dgm:t>
        <a:bodyPr/>
        <a:lstStyle/>
        <a:p>
          <a:endParaRPr kumimoji="1" lang="ja-JP" altLang="en-US"/>
        </a:p>
      </dgm:t>
    </dgm:pt>
    <dgm:pt modelId="{E40718E4-E442-4EF1-8197-0A5778259585}" type="pres">
      <dgm:prSet presAssocID="{35509CD1-C2AD-4995-A01F-149197DEBEB1}" presName="hierChild4" presStyleCnt="0"/>
      <dgm:spPr/>
    </dgm:pt>
    <dgm:pt modelId="{DB1D181D-6119-491F-9571-8412F9A64271}" type="pres">
      <dgm:prSet presAssocID="{35509CD1-C2AD-4995-A01F-149197DEBEB1}" presName="hierChild5" presStyleCnt="0"/>
      <dgm:spPr/>
    </dgm:pt>
    <dgm:pt modelId="{83DD7FDF-8E59-4367-9A1F-D604A11C6CCA}" type="pres">
      <dgm:prSet presAssocID="{263BE0A0-6919-440F-9EE0-8DCD09AC475C}" presName="Name64" presStyleLbl="parChTrans1D3" presStyleIdx="3" presStyleCnt="4"/>
      <dgm:spPr/>
      <dgm:t>
        <a:bodyPr/>
        <a:lstStyle/>
        <a:p>
          <a:endParaRPr kumimoji="1" lang="ja-JP" altLang="en-US"/>
        </a:p>
      </dgm:t>
    </dgm:pt>
    <dgm:pt modelId="{41701AC5-7135-43BA-A5C9-1A7748632CE6}" type="pres">
      <dgm:prSet presAssocID="{7D4FAF1E-4D81-4BA3-B85D-C7738CC8AEC6}" presName="hierRoot2" presStyleCnt="0">
        <dgm:presLayoutVars>
          <dgm:hierBranch val="init"/>
        </dgm:presLayoutVars>
      </dgm:prSet>
      <dgm:spPr/>
    </dgm:pt>
    <dgm:pt modelId="{D08312D7-347A-4223-8776-DBA0EBA46259}" type="pres">
      <dgm:prSet presAssocID="{7D4FAF1E-4D81-4BA3-B85D-C7738CC8AEC6}" presName="rootComposite" presStyleCnt="0"/>
      <dgm:spPr/>
    </dgm:pt>
    <dgm:pt modelId="{8701CC8D-89BA-4466-A566-D64429B64386}" type="pres">
      <dgm:prSet presAssocID="{7D4FAF1E-4D81-4BA3-B85D-C7738CC8AEC6}" presName="rootText" presStyleLbl="node3" presStyleIdx="3" presStyleCnt="4">
        <dgm:presLayoutVars>
          <dgm:chPref val="3"/>
        </dgm:presLayoutVars>
      </dgm:prSet>
      <dgm:spPr/>
      <dgm:t>
        <a:bodyPr/>
        <a:lstStyle/>
        <a:p>
          <a:endParaRPr kumimoji="1" lang="ja-JP" altLang="en-US"/>
        </a:p>
      </dgm:t>
    </dgm:pt>
    <dgm:pt modelId="{6E10CC4C-B74F-4B8C-98B2-846DFABF0087}" type="pres">
      <dgm:prSet presAssocID="{7D4FAF1E-4D81-4BA3-B85D-C7738CC8AEC6}" presName="rootConnector" presStyleLbl="node3" presStyleIdx="3" presStyleCnt="4"/>
      <dgm:spPr/>
      <dgm:t>
        <a:bodyPr/>
        <a:lstStyle/>
        <a:p>
          <a:endParaRPr kumimoji="1" lang="ja-JP" altLang="en-US"/>
        </a:p>
      </dgm:t>
    </dgm:pt>
    <dgm:pt modelId="{75A49327-FCBA-49EC-86D5-A55140EEEF25}" type="pres">
      <dgm:prSet presAssocID="{7D4FAF1E-4D81-4BA3-B85D-C7738CC8AEC6}" presName="hierChild4" presStyleCnt="0"/>
      <dgm:spPr/>
    </dgm:pt>
    <dgm:pt modelId="{97D6C991-C295-4EB8-B3A6-FC7B123FC6B9}" type="pres">
      <dgm:prSet presAssocID="{63B9F369-14E7-49FB-9951-8650A9352EEC}" presName="Name64" presStyleLbl="parChTrans1D4" presStyleIdx="2" presStyleCnt="4"/>
      <dgm:spPr/>
      <dgm:t>
        <a:bodyPr/>
        <a:lstStyle/>
        <a:p>
          <a:endParaRPr kumimoji="1" lang="ja-JP" altLang="en-US"/>
        </a:p>
      </dgm:t>
    </dgm:pt>
    <dgm:pt modelId="{1BE87850-6AA8-4BF7-A301-25EE1229BF6C}" type="pres">
      <dgm:prSet presAssocID="{D887858A-CE58-4BF2-BAC7-F9BB37D9452B}" presName="hierRoot2" presStyleCnt="0">
        <dgm:presLayoutVars>
          <dgm:hierBranch val="init"/>
        </dgm:presLayoutVars>
      </dgm:prSet>
      <dgm:spPr/>
    </dgm:pt>
    <dgm:pt modelId="{09FF3354-0CA4-45B8-B48F-0ED6ED710F37}" type="pres">
      <dgm:prSet presAssocID="{D887858A-CE58-4BF2-BAC7-F9BB37D9452B}" presName="rootComposite" presStyleCnt="0"/>
      <dgm:spPr/>
    </dgm:pt>
    <dgm:pt modelId="{211D43C9-FC9A-45A5-9385-BE2AC469627B}" type="pres">
      <dgm:prSet presAssocID="{D887858A-CE58-4BF2-BAC7-F9BB37D9452B}" presName="rootText" presStyleLbl="node4" presStyleIdx="2" presStyleCnt="4">
        <dgm:presLayoutVars>
          <dgm:chPref val="3"/>
        </dgm:presLayoutVars>
      </dgm:prSet>
      <dgm:spPr/>
      <dgm:t>
        <a:bodyPr/>
        <a:lstStyle/>
        <a:p>
          <a:endParaRPr kumimoji="1" lang="ja-JP" altLang="en-US"/>
        </a:p>
      </dgm:t>
    </dgm:pt>
    <dgm:pt modelId="{DAF37EC3-4E35-4A06-87F9-1A785B330AEB}" type="pres">
      <dgm:prSet presAssocID="{D887858A-CE58-4BF2-BAC7-F9BB37D9452B}" presName="rootConnector" presStyleLbl="node4" presStyleIdx="2" presStyleCnt="4"/>
      <dgm:spPr/>
      <dgm:t>
        <a:bodyPr/>
        <a:lstStyle/>
        <a:p>
          <a:endParaRPr kumimoji="1" lang="ja-JP" altLang="en-US"/>
        </a:p>
      </dgm:t>
    </dgm:pt>
    <dgm:pt modelId="{96B0E768-EEDA-4685-9248-3A60B38B434C}" type="pres">
      <dgm:prSet presAssocID="{D887858A-CE58-4BF2-BAC7-F9BB37D9452B}" presName="hierChild4" presStyleCnt="0"/>
      <dgm:spPr/>
    </dgm:pt>
    <dgm:pt modelId="{AC414C88-CE9D-4491-A35D-7388BFAC17DF}" type="pres">
      <dgm:prSet presAssocID="{D887858A-CE58-4BF2-BAC7-F9BB37D9452B}" presName="hierChild5" presStyleCnt="0"/>
      <dgm:spPr/>
    </dgm:pt>
    <dgm:pt modelId="{7E11E6FC-12DC-451E-A8AE-468429AEBB13}" type="pres">
      <dgm:prSet presAssocID="{E6ACACA0-7D14-4B73-99FF-57E2108A6AFB}" presName="Name64" presStyleLbl="parChTrans1D4" presStyleIdx="3" presStyleCnt="4"/>
      <dgm:spPr/>
      <dgm:t>
        <a:bodyPr/>
        <a:lstStyle/>
        <a:p>
          <a:endParaRPr kumimoji="1" lang="ja-JP" altLang="en-US"/>
        </a:p>
      </dgm:t>
    </dgm:pt>
    <dgm:pt modelId="{28CBB3FB-0858-49F8-BAE5-F55E37DAF481}" type="pres">
      <dgm:prSet presAssocID="{03D90372-1BEC-4D58-9B77-39AF60B54260}" presName="hierRoot2" presStyleCnt="0">
        <dgm:presLayoutVars>
          <dgm:hierBranch val="init"/>
        </dgm:presLayoutVars>
      </dgm:prSet>
      <dgm:spPr/>
    </dgm:pt>
    <dgm:pt modelId="{35C929CE-6BDA-474E-A547-56B85C2398D2}" type="pres">
      <dgm:prSet presAssocID="{03D90372-1BEC-4D58-9B77-39AF60B54260}" presName="rootComposite" presStyleCnt="0"/>
      <dgm:spPr/>
    </dgm:pt>
    <dgm:pt modelId="{3B42EB6D-D538-4FC1-ADF0-5B6757FBB3A4}" type="pres">
      <dgm:prSet presAssocID="{03D90372-1BEC-4D58-9B77-39AF60B54260}" presName="rootText" presStyleLbl="node4" presStyleIdx="3" presStyleCnt="4">
        <dgm:presLayoutVars>
          <dgm:chPref val="3"/>
        </dgm:presLayoutVars>
      </dgm:prSet>
      <dgm:spPr/>
      <dgm:t>
        <a:bodyPr/>
        <a:lstStyle/>
        <a:p>
          <a:endParaRPr kumimoji="1" lang="ja-JP" altLang="en-US"/>
        </a:p>
      </dgm:t>
    </dgm:pt>
    <dgm:pt modelId="{25CE3A87-D8B4-4AFE-8B2E-5C12742467FF}" type="pres">
      <dgm:prSet presAssocID="{03D90372-1BEC-4D58-9B77-39AF60B54260}" presName="rootConnector" presStyleLbl="node4" presStyleIdx="3" presStyleCnt="4"/>
      <dgm:spPr/>
      <dgm:t>
        <a:bodyPr/>
        <a:lstStyle/>
        <a:p>
          <a:endParaRPr kumimoji="1" lang="ja-JP" altLang="en-US"/>
        </a:p>
      </dgm:t>
    </dgm:pt>
    <dgm:pt modelId="{07B5B2E8-988F-492D-A6A4-6D06280DD9BC}" type="pres">
      <dgm:prSet presAssocID="{03D90372-1BEC-4D58-9B77-39AF60B54260}" presName="hierChild4" presStyleCnt="0"/>
      <dgm:spPr/>
    </dgm:pt>
    <dgm:pt modelId="{E6041BA4-82E2-4C85-B375-B9D1B0CFDFE7}" type="pres">
      <dgm:prSet presAssocID="{03D90372-1BEC-4D58-9B77-39AF60B54260}" presName="hierChild5" presStyleCnt="0"/>
      <dgm:spPr/>
    </dgm:pt>
    <dgm:pt modelId="{05090503-C5D2-4D3D-B76C-0843B9F5EDE8}" type="pres">
      <dgm:prSet presAssocID="{7D4FAF1E-4D81-4BA3-B85D-C7738CC8AEC6}" presName="hierChild5" presStyleCnt="0"/>
      <dgm:spPr/>
    </dgm:pt>
    <dgm:pt modelId="{4408202F-33FB-4698-A155-9B13A7231804}" type="pres">
      <dgm:prSet presAssocID="{B8E885FD-9D70-4232-9170-F580CA24E179}" presName="hierChild5" presStyleCnt="0"/>
      <dgm:spPr/>
    </dgm:pt>
    <dgm:pt modelId="{31DB6ED0-46EB-43E5-9866-062EA66BA9B3}" type="pres">
      <dgm:prSet presAssocID="{8C0AF59B-3067-49B1-86F7-42FDB1E1F2D5}" presName="hierChild3" presStyleCnt="0"/>
      <dgm:spPr/>
    </dgm:pt>
  </dgm:ptLst>
  <dgm:cxnLst>
    <dgm:cxn modelId="{22B5AAA7-8821-4DB9-938F-4125B3888B72}" type="presOf" srcId="{D887858A-CE58-4BF2-BAC7-F9BB37D9452B}" destId="{211D43C9-FC9A-45A5-9385-BE2AC469627B}" srcOrd="0" destOrd="0" presId="urn:microsoft.com/office/officeart/2009/3/layout/HorizontalOrganizationChart"/>
    <dgm:cxn modelId="{34BCBCE4-9AC3-468F-86C5-AAA39EC5DDA0}" type="presOf" srcId="{C1E4ED47-BE7B-4887-929E-A5528F101C33}" destId="{DDAB335E-C2CC-47D8-A9F0-4EE18558F582}" srcOrd="0" destOrd="0" presId="urn:microsoft.com/office/officeart/2009/3/layout/HorizontalOrganizationChart"/>
    <dgm:cxn modelId="{FD4A52B7-C34A-497F-8986-F497B8C42859}" type="presOf" srcId="{D887858A-CE58-4BF2-BAC7-F9BB37D9452B}" destId="{DAF37EC3-4E35-4A06-87F9-1A785B330AEB}" srcOrd="1" destOrd="0" presId="urn:microsoft.com/office/officeart/2009/3/layout/HorizontalOrganizationChart"/>
    <dgm:cxn modelId="{DDF507F3-5FEC-42C4-BE6A-F70AE7B1BD31}" type="presOf" srcId="{7D4FAF1E-4D81-4BA3-B85D-C7738CC8AEC6}" destId="{6E10CC4C-B74F-4B8C-98B2-846DFABF0087}" srcOrd="1" destOrd="0" presId="urn:microsoft.com/office/officeart/2009/3/layout/HorizontalOrganizationChart"/>
    <dgm:cxn modelId="{5E1D7D07-85B9-4AC8-9B52-A577AD6DFE4D}" type="presOf" srcId="{765F553D-5135-4010-9C7F-D45EFEB1BD77}" destId="{16E35409-2BF8-4910-BDEC-4690CC1A7AF3}" srcOrd="0" destOrd="0" presId="urn:microsoft.com/office/officeart/2009/3/layout/HorizontalOrganizationChart"/>
    <dgm:cxn modelId="{58CF4F05-1BEE-44E7-BE5E-39B371E08701}" srcId="{B8E885FD-9D70-4232-9170-F580CA24E179}" destId="{7D4FAF1E-4D81-4BA3-B85D-C7738CC8AEC6}" srcOrd="1" destOrd="0" parTransId="{263BE0A0-6919-440F-9EE0-8DCD09AC475C}" sibTransId="{E847F362-4078-4B11-AEDF-BD5BF96ACC11}"/>
    <dgm:cxn modelId="{2A4D472C-6A18-4244-87E8-28A0E36AB6BE}" type="presOf" srcId="{8C0AF59B-3067-49B1-86F7-42FDB1E1F2D5}" destId="{0F971264-82B3-4C84-8963-EF03DF588987}" srcOrd="0" destOrd="0" presId="urn:microsoft.com/office/officeart/2009/3/layout/HorizontalOrganizationChart"/>
    <dgm:cxn modelId="{C988894B-F0AE-454C-B060-29930083B585}" type="presOf" srcId="{E6588401-565E-4F8D-B20B-1DDF0DB4A809}" destId="{86030399-A365-4129-8CD3-0AD695E76E6D}" srcOrd="0" destOrd="0" presId="urn:microsoft.com/office/officeart/2009/3/layout/HorizontalOrganizationChart"/>
    <dgm:cxn modelId="{55BC9284-87C0-40BE-931B-D16375548669}" type="presOf" srcId="{BFB3E82C-5353-40D3-B651-2B111301B4CB}" destId="{40B761A2-8F3C-412D-8CCC-C0D54CAF25C3}" srcOrd="0" destOrd="0" presId="urn:microsoft.com/office/officeart/2009/3/layout/HorizontalOrganizationChart"/>
    <dgm:cxn modelId="{5C1151FA-359D-4FB4-8D5C-660009FB9400}" srcId="{B0614ABD-CFC5-4CCF-98D0-518DC053B8C4}" destId="{765F553D-5135-4010-9C7F-D45EFEB1BD77}" srcOrd="0" destOrd="0" parTransId="{4CBADA0A-99A1-420B-86B8-082E226332B0}" sibTransId="{0FE37D0D-5231-4B62-AF0C-456925EE30F7}"/>
    <dgm:cxn modelId="{A8542BE3-087E-4858-BBD8-CD20D0197F36}" srcId="{8D844EB9-E271-4A18-A9B1-22C3972AA43D}" destId="{E8523ACE-BB17-4047-A9DB-7217EFB04AA9}" srcOrd="0" destOrd="0" parTransId="{E6588401-565E-4F8D-B20B-1DDF0DB4A809}" sibTransId="{AB57A362-CCFF-4157-A677-D2ED950E4317}"/>
    <dgm:cxn modelId="{BB867758-4B02-4971-BBC1-C595A854D4D4}" srcId="{8C0AF59B-3067-49B1-86F7-42FDB1E1F2D5}" destId="{B8E885FD-9D70-4232-9170-F580CA24E179}" srcOrd="0" destOrd="0" parTransId="{7BA09A3C-C1DA-4F6D-9D4A-7A3E3668E7BF}" sibTransId="{BCFBB653-8430-48F1-9AB4-0E2E1C7B17FD}"/>
    <dgm:cxn modelId="{6F41C177-D41C-430D-B9D8-9BF2AC02718D}" type="presOf" srcId="{A0EA9A58-28EA-4513-9F36-8D60D645A511}" destId="{0CBD59FE-AF95-4838-9B51-B692C052309A}" srcOrd="0" destOrd="0" presId="urn:microsoft.com/office/officeart/2009/3/layout/HorizontalOrganizationChart"/>
    <dgm:cxn modelId="{163101C5-F4BF-4899-B368-BCB9D2CBA694}" type="presOf" srcId="{7BA09A3C-C1DA-4F6D-9D4A-7A3E3668E7BF}" destId="{11A982E2-B86F-495F-BCEB-541D53C0EF3D}" srcOrd="0" destOrd="0" presId="urn:microsoft.com/office/officeart/2009/3/layout/HorizontalOrganizationChart"/>
    <dgm:cxn modelId="{AF2CB70C-BC96-4A9F-8AA1-452390EEC16D}" type="presOf" srcId="{B0614ABD-CFC5-4CCF-98D0-518DC053B8C4}" destId="{1198158E-EA52-4FA2-AECC-025714A6B1A9}" srcOrd="1" destOrd="0" presId="urn:microsoft.com/office/officeart/2009/3/layout/HorizontalOrganizationChart"/>
    <dgm:cxn modelId="{5110F5A1-00A8-434C-9C09-03D763396903}" type="presOf" srcId="{FBD6C597-6312-47CB-9D65-C482126EF3EB}" destId="{B8052758-2E35-4625-8399-BFEE259003A7}" srcOrd="0" destOrd="0" presId="urn:microsoft.com/office/officeart/2009/3/layout/HorizontalOrganizationChart"/>
    <dgm:cxn modelId="{FD5B0609-5EA5-48B3-90C4-2DD79086FB66}" type="presOf" srcId="{263BE0A0-6919-440F-9EE0-8DCD09AC475C}" destId="{83DD7FDF-8E59-4367-9A1F-D604A11C6CCA}" srcOrd="0" destOrd="0" presId="urn:microsoft.com/office/officeart/2009/3/layout/HorizontalOrganizationChart"/>
    <dgm:cxn modelId="{F9D70F74-2966-4C0D-B24D-A68A630C1CBC}" type="presOf" srcId="{63B9F369-14E7-49FB-9951-8650A9352EEC}" destId="{97D6C991-C295-4EB8-B3A6-FC7B123FC6B9}" srcOrd="0" destOrd="0" presId="urn:microsoft.com/office/officeart/2009/3/layout/HorizontalOrganizationChart"/>
    <dgm:cxn modelId="{52074819-F2AA-45F9-80B0-7173B0C9325D}" type="presOf" srcId="{3E74E45A-DF85-43FA-BA84-99EBB2FCD434}" destId="{979BE42A-A062-4BBF-B0D6-8B609024F426}" srcOrd="1" destOrd="0" presId="urn:microsoft.com/office/officeart/2009/3/layout/HorizontalOrganizationChart"/>
    <dgm:cxn modelId="{D5D9D519-2AEA-4886-A0C5-830376F330B5}" type="presOf" srcId="{765F553D-5135-4010-9C7F-D45EFEB1BD77}" destId="{F72B9759-C8FC-4004-A7A8-842E4EC4CA5B}" srcOrd="1" destOrd="0" presId="urn:microsoft.com/office/officeart/2009/3/layout/HorizontalOrganizationChart"/>
    <dgm:cxn modelId="{C4561AEF-F96A-4CAE-8E98-DE1C9EE40231}" type="presOf" srcId="{FBD6C597-6312-47CB-9D65-C482126EF3EB}" destId="{4CAF7FFF-730E-43D4-BB27-0981A3E37180}" srcOrd="1" destOrd="0" presId="urn:microsoft.com/office/officeart/2009/3/layout/HorizontalOrganizationChart"/>
    <dgm:cxn modelId="{CB8E52B1-EBF2-4B4F-BC17-FB97AA15B45B}" type="presOf" srcId="{4CBADA0A-99A1-420B-86B8-082E226332B0}" destId="{2F9E6521-00BE-4570-91C8-309C3D18E3AA}" srcOrd="0" destOrd="0" presId="urn:microsoft.com/office/officeart/2009/3/layout/HorizontalOrganizationChart"/>
    <dgm:cxn modelId="{8F9B1161-1FEE-40D0-8D24-E3475CFDD37F}" type="presOf" srcId="{9F459CEE-4616-4E2A-BC47-044CD0F9C736}" destId="{E7F75FF6-CF86-465D-B041-94585FFB6B12}" srcOrd="0" destOrd="0" presId="urn:microsoft.com/office/officeart/2009/3/layout/HorizontalOrganizationChart"/>
    <dgm:cxn modelId="{7C11B164-D53F-4B58-B94F-C2380D8417C7}" srcId="{765F553D-5135-4010-9C7F-D45EFEB1BD77}" destId="{8D844EB9-E271-4A18-A9B1-22C3972AA43D}" srcOrd="0" destOrd="0" parTransId="{BFB3E82C-5353-40D3-B651-2B111301B4CB}" sibTransId="{36831DAE-EE27-46A8-AFEA-A1FCC21753F3}"/>
    <dgm:cxn modelId="{1408E6F0-CA81-4461-BD1A-738B46A07207}" type="presOf" srcId="{B8E885FD-9D70-4232-9170-F580CA24E179}" destId="{55029253-C582-404B-BC66-665BC451FB59}" srcOrd="1" destOrd="0" presId="urn:microsoft.com/office/officeart/2009/3/layout/HorizontalOrganizationChart"/>
    <dgm:cxn modelId="{1F5B8DA8-7863-4AC9-888E-D255012B426B}" srcId="{9F459CEE-4616-4E2A-BC47-044CD0F9C736}" destId="{8C0AF59B-3067-49B1-86F7-42FDB1E1F2D5}" srcOrd="1" destOrd="0" parTransId="{7C085852-6B04-46C6-A596-466F15E55E96}" sibTransId="{087EB5A3-C5E6-41CB-961A-3E03720189A1}"/>
    <dgm:cxn modelId="{6AD2C65C-5F5B-4B90-9A16-CF65AA662273}" type="presOf" srcId="{8D844EB9-E271-4A18-A9B1-22C3972AA43D}" destId="{9C8A6060-594C-461E-A0FF-CF50A02B69FD}" srcOrd="1" destOrd="0" presId="urn:microsoft.com/office/officeart/2009/3/layout/HorizontalOrganizationChart"/>
    <dgm:cxn modelId="{C0DEC134-3D15-40F4-B6BD-2C0B5E918B59}" type="presOf" srcId="{B8E885FD-9D70-4232-9170-F580CA24E179}" destId="{AC2E5AC1-9349-455F-91C4-D0FA198B7CCA}" srcOrd="0" destOrd="0" presId="urn:microsoft.com/office/officeart/2009/3/layout/HorizontalOrganizationChart"/>
    <dgm:cxn modelId="{4197533D-C478-4AB6-B678-5054F5B48E0A}" type="presOf" srcId="{03D90372-1BEC-4D58-9B77-39AF60B54260}" destId="{3B42EB6D-D538-4FC1-ADF0-5B6757FBB3A4}" srcOrd="0" destOrd="0" presId="urn:microsoft.com/office/officeart/2009/3/layout/HorizontalOrganizationChart"/>
    <dgm:cxn modelId="{B725438F-F9A3-435E-AA3B-05CD8CD5F5D6}" srcId="{765F553D-5135-4010-9C7F-D45EFEB1BD77}" destId="{FBD6C597-6312-47CB-9D65-C482126EF3EB}" srcOrd="1" destOrd="0" parTransId="{72924653-D68E-4B9B-9241-DD9517EFD330}" sibTransId="{E97B38B0-A49B-425D-8230-E06C888EC1C3}"/>
    <dgm:cxn modelId="{1C0BEB09-5EC4-4673-BFCC-13DFE31BEA15}" type="presOf" srcId="{B0614ABD-CFC5-4CCF-98D0-518DC053B8C4}" destId="{91FB955A-2105-4CA0-A76C-4386F5A18BAA}" srcOrd="0" destOrd="0" presId="urn:microsoft.com/office/officeart/2009/3/layout/HorizontalOrganizationChart"/>
    <dgm:cxn modelId="{EC8844BE-768D-485E-8142-258CAE9FC6BC}" type="presOf" srcId="{E8523ACE-BB17-4047-A9DB-7217EFB04AA9}" destId="{F808ABC6-976D-4689-BB5A-DFF46B5F1889}" srcOrd="1" destOrd="0" presId="urn:microsoft.com/office/officeart/2009/3/layout/HorizontalOrganizationChart"/>
    <dgm:cxn modelId="{D5A7CFBF-F612-41AE-A3CC-829DF5A66A35}" srcId="{B8E885FD-9D70-4232-9170-F580CA24E179}" destId="{35509CD1-C2AD-4995-A01F-149197DEBEB1}" srcOrd="0" destOrd="0" parTransId="{A0EA9A58-28EA-4513-9F36-8D60D645A511}" sibTransId="{45C5B3DE-B00C-4E97-A41E-0A4DB204DFC5}"/>
    <dgm:cxn modelId="{9A4AD5D8-1529-4126-A8AD-E7202E9F235F}" type="presOf" srcId="{3E74E45A-DF85-43FA-BA84-99EBB2FCD434}" destId="{938F3BDB-0F7C-49F4-B10E-2C8FBE78F40C}" srcOrd="0" destOrd="0" presId="urn:microsoft.com/office/officeart/2009/3/layout/HorizontalOrganizationChart"/>
    <dgm:cxn modelId="{90B719F6-05B6-4E4B-B9BF-892D1C1B2206}" type="presOf" srcId="{35509CD1-C2AD-4995-A01F-149197DEBEB1}" destId="{9E70EDE2-3269-4DFA-819B-E9903F359255}" srcOrd="0" destOrd="0" presId="urn:microsoft.com/office/officeart/2009/3/layout/HorizontalOrganizationChart"/>
    <dgm:cxn modelId="{ABB18CB6-E940-4009-9050-7ADE63550564}" type="presOf" srcId="{72924653-D68E-4B9B-9241-DD9517EFD330}" destId="{69D059F2-8912-431F-8AD1-F1D9432DF9E0}" srcOrd="0" destOrd="0" presId="urn:microsoft.com/office/officeart/2009/3/layout/HorizontalOrganizationChart"/>
    <dgm:cxn modelId="{D63BFCAB-9D12-418D-98E3-10F8ED756DF2}" srcId="{8D844EB9-E271-4A18-A9B1-22C3972AA43D}" destId="{3E74E45A-DF85-43FA-BA84-99EBB2FCD434}" srcOrd="1" destOrd="0" parTransId="{C1E4ED47-BE7B-4887-929E-A5528F101C33}" sibTransId="{AF912CD9-FC82-434C-92F3-9B1FAD8DDE47}"/>
    <dgm:cxn modelId="{B4182833-F9FD-4A0E-B10D-FAE5C25B3708}" type="presOf" srcId="{8D844EB9-E271-4A18-A9B1-22C3972AA43D}" destId="{34262705-C63B-4D4D-BBA8-8B8DF823A6DB}" srcOrd="0" destOrd="0" presId="urn:microsoft.com/office/officeart/2009/3/layout/HorizontalOrganizationChart"/>
    <dgm:cxn modelId="{0B855F69-EC55-4924-9CFE-270495E6326A}" srcId="{7D4FAF1E-4D81-4BA3-B85D-C7738CC8AEC6}" destId="{D887858A-CE58-4BF2-BAC7-F9BB37D9452B}" srcOrd="0" destOrd="0" parTransId="{63B9F369-14E7-49FB-9951-8650A9352EEC}" sibTransId="{673F8F63-92B7-4A9F-B866-FBBB8D7F199F}"/>
    <dgm:cxn modelId="{87A65C88-065F-47FF-8B5C-3FFAAB84B02D}" type="presOf" srcId="{8C0AF59B-3067-49B1-86F7-42FDB1E1F2D5}" destId="{C4A44DB0-FA5F-4C34-9709-E3F06D073581}" srcOrd="1" destOrd="0" presId="urn:microsoft.com/office/officeart/2009/3/layout/HorizontalOrganizationChart"/>
    <dgm:cxn modelId="{79971334-A605-4485-95FF-EB2474ECF50D}" type="presOf" srcId="{E6ACACA0-7D14-4B73-99FF-57E2108A6AFB}" destId="{7E11E6FC-12DC-451E-A8AE-468429AEBB13}" srcOrd="0" destOrd="0" presId="urn:microsoft.com/office/officeart/2009/3/layout/HorizontalOrganizationChart"/>
    <dgm:cxn modelId="{D0810704-E7FC-4F36-9D2B-CF00CC40AE7C}" type="presOf" srcId="{35509CD1-C2AD-4995-A01F-149197DEBEB1}" destId="{7A761FD9-13B8-4AAA-9218-27E75AB724CD}" srcOrd="1" destOrd="0" presId="urn:microsoft.com/office/officeart/2009/3/layout/HorizontalOrganizationChart"/>
    <dgm:cxn modelId="{6C2CAE10-E04C-4030-AD2A-B8812478A0C5}" srcId="{7D4FAF1E-4D81-4BA3-B85D-C7738CC8AEC6}" destId="{03D90372-1BEC-4D58-9B77-39AF60B54260}" srcOrd="1" destOrd="0" parTransId="{E6ACACA0-7D14-4B73-99FF-57E2108A6AFB}" sibTransId="{A8D52D3E-4D13-4A4F-B1C6-CB5CCAC65999}"/>
    <dgm:cxn modelId="{7AEBDAEE-F45A-4F0D-99F0-08980E87A8D7}" srcId="{9F459CEE-4616-4E2A-BC47-044CD0F9C736}" destId="{B0614ABD-CFC5-4CCF-98D0-518DC053B8C4}" srcOrd="0" destOrd="0" parTransId="{3D45AFA9-92AD-4AFF-AD65-16BFC84AEC9E}" sibTransId="{CA767D02-C369-46F8-91BC-397A0ED81A1C}"/>
    <dgm:cxn modelId="{FC61A125-D769-4462-ABE9-D27B3C74E845}" type="presOf" srcId="{E8523ACE-BB17-4047-A9DB-7217EFB04AA9}" destId="{6FF6DA61-9277-442C-870C-9E4759DCC23A}" srcOrd="0" destOrd="0" presId="urn:microsoft.com/office/officeart/2009/3/layout/HorizontalOrganizationChart"/>
    <dgm:cxn modelId="{DF6B479C-5CAD-4062-8B9D-C96EFF296D2B}" type="presOf" srcId="{7D4FAF1E-4D81-4BA3-B85D-C7738CC8AEC6}" destId="{8701CC8D-89BA-4466-A566-D64429B64386}" srcOrd="0" destOrd="0" presId="urn:microsoft.com/office/officeart/2009/3/layout/HorizontalOrganizationChart"/>
    <dgm:cxn modelId="{1BE897CA-5BA0-465E-8BA9-D4BB3C0E6049}" type="presOf" srcId="{03D90372-1BEC-4D58-9B77-39AF60B54260}" destId="{25CE3A87-D8B4-4AFE-8B2E-5C12742467FF}" srcOrd="1" destOrd="0" presId="urn:microsoft.com/office/officeart/2009/3/layout/HorizontalOrganizationChart"/>
    <dgm:cxn modelId="{652F6171-0154-4479-8806-E5A71527B1D6}" type="presParOf" srcId="{E7F75FF6-CF86-465D-B041-94585FFB6B12}" destId="{088DC575-FEE4-410D-87B5-185F417A0325}" srcOrd="0" destOrd="0" presId="urn:microsoft.com/office/officeart/2009/3/layout/HorizontalOrganizationChart"/>
    <dgm:cxn modelId="{CDB191F0-A5EF-4D96-AA72-DD233E611032}" type="presParOf" srcId="{088DC575-FEE4-410D-87B5-185F417A0325}" destId="{0740947D-BCF2-44EE-A605-36E4A88BF72F}" srcOrd="0" destOrd="0" presId="urn:microsoft.com/office/officeart/2009/3/layout/HorizontalOrganizationChart"/>
    <dgm:cxn modelId="{79B1154E-AB64-474A-8044-E578DE7C3A08}" type="presParOf" srcId="{0740947D-BCF2-44EE-A605-36E4A88BF72F}" destId="{91FB955A-2105-4CA0-A76C-4386F5A18BAA}" srcOrd="0" destOrd="0" presId="urn:microsoft.com/office/officeart/2009/3/layout/HorizontalOrganizationChart"/>
    <dgm:cxn modelId="{5B5F670E-6EFD-426A-9F1A-7B63D5A3C919}" type="presParOf" srcId="{0740947D-BCF2-44EE-A605-36E4A88BF72F}" destId="{1198158E-EA52-4FA2-AECC-025714A6B1A9}" srcOrd="1" destOrd="0" presId="urn:microsoft.com/office/officeart/2009/3/layout/HorizontalOrganizationChart"/>
    <dgm:cxn modelId="{4D18277D-E67D-4A34-BFBE-0813F1047A39}" type="presParOf" srcId="{088DC575-FEE4-410D-87B5-185F417A0325}" destId="{02776B2A-F37F-4D02-8263-68A13597941A}" srcOrd="1" destOrd="0" presId="urn:microsoft.com/office/officeart/2009/3/layout/HorizontalOrganizationChart"/>
    <dgm:cxn modelId="{3E68B242-9E94-4CC9-9F20-4B16D3032AA5}" type="presParOf" srcId="{02776B2A-F37F-4D02-8263-68A13597941A}" destId="{2F9E6521-00BE-4570-91C8-309C3D18E3AA}" srcOrd="0" destOrd="0" presId="urn:microsoft.com/office/officeart/2009/3/layout/HorizontalOrganizationChart"/>
    <dgm:cxn modelId="{7A8BD6CD-9CFA-4005-85A5-A0ABD6C87710}" type="presParOf" srcId="{02776B2A-F37F-4D02-8263-68A13597941A}" destId="{842BE5AE-2561-4EC7-B737-C9B0A9D859ED}" srcOrd="1" destOrd="0" presId="urn:microsoft.com/office/officeart/2009/3/layout/HorizontalOrganizationChart"/>
    <dgm:cxn modelId="{68C217AB-A44C-4442-A7E8-B0D78726E0BC}" type="presParOf" srcId="{842BE5AE-2561-4EC7-B737-C9B0A9D859ED}" destId="{DD72F441-33BB-42D6-9524-298C6B4B6CFA}" srcOrd="0" destOrd="0" presId="urn:microsoft.com/office/officeart/2009/3/layout/HorizontalOrganizationChart"/>
    <dgm:cxn modelId="{0C062195-B13E-4593-8605-D2B324AB035F}" type="presParOf" srcId="{DD72F441-33BB-42D6-9524-298C6B4B6CFA}" destId="{16E35409-2BF8-4910-BDEC-4690CC1A7AF3}" srcOrd="0" destOrd="0" presId="urn:microsoft.com/office/officeart/2009/3/layout/HorizontalOrganizationChart"/>
    <dgm:cxn modelId="{118E5235-BEF3-4D14-9C4A-82B9739B3502}" type="presParOf" srcId="{DD72F441-33BB-42D6-9524-298C6B4B6CFA}" destId="{F72B9759-C8FC-4004-A7A8-842E4EC4CA5B}" srcOrd="1" destOrd="0" presId="urn:microsoft.com/office/officeart/2009/3/layout/HorizontalOrganizationChart"/>
    <dgm:cxn modelId="{2809DA22-DCFD-49C9-9376-3BC4A7E7055F}" type="presParOf" srcId="{842BE5AE-2561-4EC7-B737-C9B0A9D859ED}" destId="{E7D78705-9E70-4F6A-A501-3CDD7E1A87A5}" srcOrd="1" destOrd="0" presId="urn:microsoft.com/office/officeart/2009/3/layout/HorizontalOrganizationChart"/>
    <dgm:cxn modelId="{767C1B39-73AC-412B-A7F0-3DA101F3FE00}" type="presParOf" srcId="{E7D78705-9E70-4F6A-A501-3CDD7E1A87A5}" destId="{40B761A2-8F3C-412D-8CCC-C0D54CAF25C3}" srcOrd="0" destOrd="0" presId="urn:microsoft.com/office/officeart/2009/3/layout/HorizontalOrganizationChart"/>
    <dgm:cxn modelId="{704475C5-D193-4D50-8E60-1F7CD0E5E50F}" type="presParOf" srcId="{E7D78705-9E70-4F6A-A501-3CDD7E1A87A5}" destId="{37F5B722-18BD-4B3E-A3E7-854B1E6237A3}" srcOrd="1" destOrd="0" presId="urn:microsoft.com/office/officeart/2009/3/layout/HorizontalOrganizationChart"/>
    <dgm:cxn modelId="{6D9A316D-F9C0-4C46-A6EE-0467E34E8F7E}" type="presParOf" srcId="{37F5B722-18BD-4B3E-A3E7-854B1E6237A3}" destId="{DC79ADB1-27C5-4776-B6A5-14F91981A16A}" srcOrd="0" destOrd="0" presId="urn:microsoft.com/office/officeart/2009/3/layout/HorizontalOrganizationChart"/>
    <dgm:cxn modelId="{71F017F0-696E-4DED-88DD-EAEC78958684}" type="presParOf" srcId="{DC79ADB1-27C5-4776-B6A5-14F91981A16A}" destId="{34262705-C63B-4D4D-BBA8-8B8DF823A6DB}" srcOrd="0" destOrd="0" presId="urn:microsoft.com/office/officeart/2009/3/layout/HorizontalOrganizationChart"/>
    <dgm:cxn modelId="{66F2E29A-8C54-408F-BAC0-947E4B3263BF}" type="presParOf" srcId="{DC79ADB1-27C5-4776-B6A5-14F91981A16A}" destId="{9C8A6060-594C-461E-A0FF-CF50A02B69FD}" srcOrd="1" destOrd="0" presId="urn:microsoft.com/office/officeart/2009/3/layout/HorizontalOrganizationChart"/>
    <dgm:cxn modelId="{DB9C4D38-5404-4C16-A1F8-61128EAE8540}" type="presParOf" srcId="{37F5B722-18BD-4B3E-A3E7-854B1E6237A3}" destId="{A85E64F6-BE16-4A4E-B442-22C60F9FDC3C}" srcOrd="1" destOrd="0" presId="urn:microsoft.com/office/officeart/2009/3/layout/HorizontalOrganizationChart"/>
    <dgm:cxn modelId="{A2F81FF4-C5C8-4B63-AB33-2B2638737EF2}" type="presParOf" srcId="{A85E64F6-BE16-4A4E-B442-22C60F9FDC3C}" destId="{86030399-A365-4129-8CD3-0AD695E76E6D}" srcOrd="0" destOrd="0" presId="urn:microsoft.com/office/officeart/2009/3/layout/HorizontalOrganizationChart"/>
    <dgm:cxn modelId="{393E0FCA-E354-40F5-8D5C-1DB71D0D8C3C}" type="presParOf" srcId="{A85E64F6-BE16-4A4E-B442-22C60F9FDC3C}" destId="{BE0878C2-9DBE-49D3-8BEF-86AC0E30D949}" srcOrd="1" destOrd="0" presId="urn:microsoft.com/office/officeart/2009/3/layout/HorizontalOrganizationChart"/>
    <dgm:cxn modelId="{8FD7B533-97D5-4F11-8A08-87087022B16D}" type="presParOf" srcId="{BE0878C2-9DBE-49D3-8BEF-86AC0E30D949}" destId="{310B4CA9-BB4B-49AC-BBA2-24229E16BD5B}" srcOrd="0" destOrd="0" presId="urn:microsoft.com/office/officeart/2009/3/layout/HorizontalOrganizationChart"/>
    <dgm:cxn modelId="{BAD31159-5A34-4114-B1DD-C28EA733284A}" type="presParOf" srcId="{310B4CA9-BB4B-49AC-BBA2-24229E16BD5B}" destId="{6FF6DA61-9277-442C-870C-9E4759DCC23A}" srcOrd="0" destOrd="0" presId="urn:microsoft.com/office/officeart/2009/3/layout/HorizontalOrganizationChart"/>
    <dgm:cxn modelId="{F743FC23-879C-4370-B33B-5F8DCA3372A7}" type="presParOf" srcId="{310B4CA9-BB4B-49AC-BBA2-24229E16BD5B}" destId="{F808ABC6-976D-4689-BB5A-DFF46B5F1889}" srcOrd="1" destOrd="0" presId="urn:microsoft.com/office/officeart/2009/3/layout/HorizontalOrganizationChart"/>
    <dgm:cxn modelId="{4630FAB5-DB22-4E79-895C-4E61B49CBDB4}" type="presParOf" srcId="{BE0878C2-9DBE-49D3-8BEF-86AC0E30D949}" destId="{381A3D3F-510D-4587-A0DE-DE3DA5EA14C5}" srcOrd="1" destOrd="0" presId="urn:microsoft.com/office/officeart/2009/3/layout/HorizontalOrganizationChart"/>
    <dgm:cxn modelId="{915E73FB-3B9C-4D7C-865A-1FB5C9935AA9}" type="presParOf" srcId="{BE0878C2-9DBE-49D3-8BEF-86AC0E30D949}" destId="{13261AAF-9BE9-4563-82E9-37A157A4A830}" srcOrd="2" destOrd="0" presId="urn:microsoft.com/office/officeart/2009/3/layout/HorizontalOrganizationChart"/>
    <dgm:cxn modelId="{B063BB19-725F-45D4-909F-C105E1998564}" type="presParOf" srcId="{A85E64F6-BE16-4A4E-B442-22C60F9FDC3C}" destId="{DDAB335E-C2CC-47D8-A9F0-4EE18558F582}" srcOrd="2" destOrd="0" presId="urn:microsoft.com/office/officeart/2009/3/layout/HorizontalOrganizationChart"/>
    <dgm:cxn modelId="{B0AD4BDA-0CA6-407E-8802-61C9F166A9BA}" type="presParOf" srcId="{A85E64F6-BE16-4A4E-B442-22C60F9FDC3C}" destId="{C7224CF2-A47E-4B6E-85DA-859409BC31F2}" srcOrd="3" destOrd="0" presId="urn:microsoft.com/office/officeart/2009/3/layout/HorizontalOrganizationChart"/>
    <dgm:cxn modelId="{DCB51530-83B0-47A1-BD09-A4A85B90D147}" type="presParOf" srcId="{C7224CF2-A47E-4B6E-85DA-859409BC31F2}" destId="{2555C1BC-421E-453A-83A3-A9A743011344}" srcOrd="0" destOrd="0" presId="urn:microsoft.com/office/officeart/2009/3/layout/HorizontalOrganizationChart"/>
    <dgm:cxn modelId="{5F86CB4C-45A9-4AA6-B923-76769437F060}" type="presParOf" srcId="{2555C1BC-421E-453A-83A3-A9A743011344}" destId="{938F3BDB-0F7C-49F4-B10E-2C8FBE78F40C}" srcOrd="0" destOrd="0" presId="urn:microsoft.com/office/officeart/2009/3/layout/HorizontalOrganizationChart"/>
    <dgm:cxn modelId="{4D66722F-08AD-4E74-8713-88CA89B4E32A}" type="presParOf" srcId="{2555C1BC-421E-453A-83A3-A9A743011344}" destId="{979BE42A-A062-4BBF-B0D6-8B609024F426}" srcOrd="1" destOrd="0" presId="urn:microsoft.com/office/officeart/2009/3/layout/HorizontalOrganizationChart"/>
    <dgm:cxn modelId="{A652C727-44E8-4B41-AE43-6E588FC0F9E4}" type="presParOf" srcId="{C7224CF2-A47E-4B6E-85DA-859409BC31F2}" destId="{1E822633-066A-48DA-BEB8-0A33980768F2}" srcOrd="1" destOrd="0" presId="urn:microsoft.com/office/officeart/2009/3/layout/HorizontalOrganizationChart"/>
    <dgm:cxn modelId="{F99E5077-838E-4A9A-BC81-B1F73F350615}" type="presParOf" srcId="{C7224CF2-A47E-4B6E-85DA-859409BC31F2}" destId="{AC3EE5C6-8C49-46D0-B019-D7447DE015E0}" srcOrd="2" destOrd="0" presId="urn:microsoft.com/office/officeart/2009/3/layout/HorizontalOrganizationChart"/>
    <dgm:cxn modelId="{A8A1EE7F-87F2-4643-8C64-095F739506E2}" type="presParOf" srcId="{37F5B722-18BD-4B3E-A3E7-854B1E6237A3}" destId="{0A8BBAEE-3FC6-45EB-A932-4E8B559C10BB}" srcOrd="2" destOrd="0" presId="urn:microsoft.com/office/officeart/2009/3/layout/HorizontalOrganizationChart"/>
    <dgm:cxn modelId="{38567F83-B9D2-40F1-92D0-97AD08938739}" type="presParOf" srcId="{E7D78705-9E70-4F6A-A501-3CDD7E1A87A5}" destId="{69D059F2-8912-431F-8AD1-F1D9432DF9E0}" srcOrd="2" destOrd="0" presId="urn:microsoft.com/office/officeart/2009/3/layout/HorizontalOrganizationChart"/>
    <dgm:cxn modelId="{F3024A76-36EC-47CE-A31E-A7D1375C7AF5}" type="presParOf" srcId="{E7D78705-9E70-4F6A-A501-3CDD7E1A87A5}" destId="{1E10128C-63D7-4574-84EE-7BB07500B7A9}" srcOrd="3" destOrd="0" presId="urn:microsoft.com/office/officeart/2009/3/layout/HorizontalOrganizationChart"/>
    <dgm:cxn modelId="{A5B91904-09D0-4E9E-A96E-2FD4FB88940C}" type="presParOf" srcId="{1E10128C-63D7-4574-84EE-7BB07500B7A9}" destId="{A00A0CB6-A40F-4A65-BC2B-5E4A82E2BF58}" srcOrd="0" destOrd="0" presId="urn:microsoft.com/office/officeart/2009/3/layout/HorizontalOrganizationChart"/>
    <dgm:cxn modelId="{5472048F-DD2F-4951-9F9D-10C9FAC8098E}" type="presParOf" srcId="{A00A0CB6-A40F-4A65-BC2B-5E4A82E2BF58}" destId="{B8052758-2E35-4625-8399-BFEE259003A7}" srcOrd="0" destOrd="0" presId="urn:microsoft.com/office/officeart/2009/3/layout/HorizontalOrganizationChart"/>
    <dgm:cxn modelId="{39338B00-70EE-49D1-A95A-AA6B99F8DF7E}" type="presParOf" srcId="{A00A0CB6-A40F-4A65-BC2B-5E4A82E2BF58}" destId="{4CAF7FFF-730E-43D4-BB27-0981A3E37180}" srcOrd="1" destOrd="0" presId="urn:microsoft.com/office/officeart/2009/3/layout/HorizontalOrganizationChart"/>
    <dgm:cxn modelId="{05CED251-0645-4649-AE0E-3540CB423CAD}" type="presParOf" srcId="{1E10128C-63D7-4574-84EE-7BB07500B7A9}" destId="{57222A0A-F828-4413-956C-904ECBB0B4C0}" srcOrd="1" destOrd="0" presId="urn:microsoft.com/office/officeart/2009/3/layout/HorizontalOrganizationChart"/>
    <dgm:cxn modelId="{309EFAE0-E3AD-471C-82DD-46AD61FB8B40}" type="presParOf" srcId="{1E10128C-63D7-4574-84EE-7BB07500B7A9}" destId="{73365DC9-05F7-4BB8-B179-A26AE0A8E88F}" srcOrd="2" destOrd="0" presId="urn:microsoft.com/office/officeart/2009/3/layout/HorizontalOrganizationChart"/>
    <dgm:cxn modelId="{A9276C5B-72BD-4576-AD61-108419110BDD}" type="presParOf" srcId="{842BE5AE-2561-4EC7-B737-C9B0A9D859ED}" destId="{F118F81D-6C70-484B-B1A0-F252E353CC3A}" srcOrd="2" destOrd="0" presId="urn:microsoft.com/office/officeart/2009/3/layout/HorizontalOrganizationChart"/>
    <dgm:cxn modelId="{925A9CB1-EF53-4CEB-8855-EF3DA70D872D}" type="presParOf" srcId="{088DC575-FEE4-410D-87B5-185F417A0325}" destId="{D1D45DBB-BB57-4C2D-A702-1E857856D9A1}" srcOrd="2" destOrd="0" presId="urn:microsoft.com/office/officeart/2009/3/layout/HorizontalOrganizationChart"/>
    <dgm:cxn modelId="{1731964D-8A17-406B-81A1-9B65326A2817}" type="presParOf" srcId="{E7F75FF6-CF86-465D-B041-94585FFB6B12}" destId="{BD5A2800-DEC3-46E0-B30D-125ACC7F6F68}" srcOrd="1" destOrd="0" presId="urn:microsoft.com/office/officeart/2009/3/layout/HorizontalOrganizationChart"/>
    <dgm:cxn modelId="{41BE66AB-A28C-40BA-8328-B0B2C28BD2D4}" type="presParOf" srcId="{BD5A2800-DEC3-46E0-B30D-125ACC7F6F68}" destId="{2671DCC0-9DA5-4CF4-A728-C04A58ABDCFE}" srcOrd="0" destOrd="0" presId="urn:microsoft.com/office/officeart/2009/3/layout/HorizontalOrganizationChart"/>
    <dgm:cxn modelId="{179C3C56-95E6-4C08-9606-E83716FC5C7F}" type="presParOf" srcId="{2671DCC0-9DA5-4CF4-A728-C04A58ABDCFE}" destId="{0F971264-82B3-4C84-8963-EF03DF588987}" srcOrd="0" destOrd="0" presId="urn:microsoft.com/office/officeart/2009/3/layout/HorizontalOrganizationChart"/>
    <dgm:cxn modelId="{B70E46D7-BAE1-4659-B982-A39F764F4642}" type="presParOf" srcId="{2671DCC0-9DA5-4CF4-A728-C04A58ABDCFE}" destId="{C4A44DB0-FA5F-4C34-9709-E3F06D073581}" srcOrd="1" destOrd="0" presId="urn:microsoft.com/office/officeart/2009/3/layout/HorizontalOrganizationChart"/>
    <dgm:cxn modelId="{CB09BDD2-D0C3-44CD-AE34-0660738309A4}" type="presParOf" srcId="{BD5A2800-DEC3-46E0-B30D-125ACC7F6F68}" destId="{504FC9C5-7F11-454D-A766-C9093576F585}" srcOrd="1" destOrd="0" presId="urn:microsoft.com/office/officeart/2009/3/layout/HorizontalOrganizationChart"/>
    <dgm:cxn modelId="{2CB88F42-8C35-43AB-ADFD-B58D6FA87270}" type="presParOf" srcId="{504FC9C5-7F11-454D-A766-C9093576F585}" destId="{11A982E2-B86F-495F-BCEB-541D53C0EF3D}" srcOrd="0" destOrd="0" presId="urn:microsoft.com/office/officeart/2009/3/layout/HorizontalOrganizationChart"/>
    <dgm:cxn modelId="{F471E022-BA8B-47C9-BFF4-7B590CF02761}" type="presParOf" srcId="{504FC9C5-7F11-454D-A766-C9093576F585}" destId="{3AD836AF-E955-402F-A22E-D857A1891674}" srcOrd="1" destOrd="0" presId="urn:microsoft.com/office/officeart/2009/3/layout/HorizontalOrganizationChart"/>
    <dgm:cxn modelId="{43E96BB1-A875-4193-BDC6-419C6CCFA655}" type="presParOf" srcId="{3AD836AF-E955-402F-A22E-D857A1891674}" destId="{13370E20-EF64-4623-883B-7DC8B4855691}" srcOrd="0" destOrd="0" presId="urn:microsoft.com/office/officeart/2009/3/layout/HorizontalOrganizationChart"/>
    <dgm:cxn modelId="{9B1F0383-15FF-4340-AF20-5A38123D6081}" type="presParOf" srcId="{13370E20-EF64-4623-883B-7DC8B4855691}" destId="{AC2E5AC1-9349-455F-91C4-D0FA198B7CCA}" srcOrd="0" destOrd="0" presId="urn:microsoft.com/office/officeart/2009/3/layout/HorizontalOrganizationChart"/>
    <dgm:cxn modelId="{51D95C13-10FF-46DC-8E89-35992F69000B}" type="presParOf" srcId="{13370E20-EF64-4623-883B-7DC8B4855691}" destId="{55029253-C582-404B-BC66-665BC451FB59}" srcOrd="1" destOrd="0" presId="urn:microsoft.com/office/officeart/2009/3/layout/HorizontalOrganizationChart"/>
    <dgm:cxn modelId="{8B24B238-9C7B-4530-A1C9-1A0685DA67E7}" type="presParOf" srcId="{3AD836AF-E955-402F-A22E-D857A1891674}" destId="{9DDFF808-9580-4E81-A73E-6F8D2B3CEADC}" srcOrd="1" destOrd="0" presId="urn:microsoft.com/office/officeart/2009/3/layout/HorizontalOrganizationChart"/>
    <dgm:cxn modelId="{BF8075E4-7EB6-458E-A9B9-004DF098F225}" type="presParOf" srcId="{9DDFF808-9580-4E81-A73E-6F8D2B3CEADC}" destId="{0CBD59FE-AF95-4838-9B51-B692C052309A}" srcOrd="0" destOrd="0" presId="urn:microsoft.com/office/officeart/2009/3/layout/HorizontalOrganizationChart"/>
    <dgm:cxn modelId="{EE377265-59C3-4C80-8BD8-249813196EF4}" type="presParOf" srcId="{9DDFF808-9580-4E81-A73E-6F8D2B3CEADC}" destId="{07F827D6-201F-4162-AD10-BC0B6977B3A0}" srcOrd="1" destOrd="0" presId="urn:microsoft.com/office/officeart/2009/3/layout/HorizontalOrganizationChart"/>
    <dgm:cxn modelId="{90F04D7C-010E-49D1-B61A-44054F70849B}" type="presParOf" srcId="{07F827D6-201F-4162-AD10-BC0B6977B3A0}" destId="{0B7C9949-314E-447D-9E73-96B155DAEDEB}" srcOrd="0" destOrd="0" presId="urn:microsoft.com/office/officeart/2009/3/layout/HorizontalOrganizationChart"/>
    <dgm:cxn modelId="{EB3F048B-F31B-4B78-B5A4-C4D994D31169}" type="presParOf" srcId="{0B7C9949-314E-447D-9E73-96B155DAEDEB}" destId="{9E70EDE2-3269-4DFA-819B-E9903F359255}" srcOrd="0" destOrd="0" presId="urn:microsoft.com/office/officeart/2009/3/layout/HorizontalOrganizationChart"/>
    <dgm:cxn modelId="{7907ADCB-EB60-4453-9845-D34E0F6AA0E9}" type="presParOf" srcId="{0B7C9949-314E-447D-9E73-96B155DAEDEB}" destId="{7A761FD9-13B8-4AAA-9218-27E75AB724CD}" srcOrd="1" destOrd="0" presId="urn:microsoft.com/office/officeart/2009/3/layout/HorizontalOrganizationChart"/>
    <dgm:cxn modelId="{36FA56CB-2FC4-4CF6-A989-35115A6133CC}" type="presParOf" srcId="{07F827D6-201F-4162-AD10-BC0B6977B3A0}" destId="{E40718E4-E442-4EF1-8197-0A5778259585}" srcOrd="1" destOrd="0" presId="urn:microsoft.com/office/officeart/2009/3/layout/HorizontalOrganizationChart"/>
    <dgm:cxn modelId="{C6BA5D8C-2EE2-4B46-9589-66495AF3352F}" type="presParOf" srcId="{07F827D6-201F-4162-AD10-BC0B6977B3A0}" destId="{DB1D181D-6119-491F-9571-8412F9A64271}" srcOrd="2" destOrd="0" presId="urn:microsoft.com/office/officeart/2009/3/layout/HorizontalOrganizationChart"/>
    <dgm:cxn modelId="{474BFEA4-F057-4F5C-AD5B-CFD9A37A896D}" type="presParOf" srcId="{9DDFF808-9580-4E81-A73E-6F8D2B3CEADC}" destId="{83DD7FDF-8E59-4367-9A1F-D604A11C6CCA}" srcOrd="2" destOrd="0" presId="urn:microsoft.com/office/officeart/2009/3/layout/HorizontalOrganizationChart"/>
    <dgm:cxn modelId="{966B635D-32ED-4545-AC7F-D7EF61B01C7D}" type="presParOf" srcId="{9DDFF808-9580-4E81-A73E-6F8D2B3CEADC}" destId="{41701AC5-7135-43BA-A5C9-1A7748632CE6}" srcOrd="3" destOrd="0" presId="urn:microsoft.com/office/officeart/2009/3/layout/HorizontalOrganizationChart"/>
    <dgm:cxn modelId="{2EF31AA0-E4CA-4E5E-9FF5-8C7A5CAD3E66}" type="presParOf" srcId="{41701AC5-7135-43BA-A5C9-1A7748632CE6}" destId="{D08312D7-347A-4223-8776-DBA0EBA46259}" srcOrd="0" destOrd="0" presId="urn:microsoft.com/office/officeart/2009/3/layout/HorizontalOrganizationChart"/>
    <dgm:cxn modelId="{B2040FB4-E447-45EA-B010-796203922092}" type="presParOf" srcId="{D08312D7-347A-4223-8776-DBA0EBA46259}" destId="{8701CC8D-89BA-4466-A566-D64429B64386}" srcOrd="0" destOrd="0" presId="urn:microsoft.com/office/officeart/2009/3/layout/HorizontalOrganizationChart"/>
    <dgm:cxn modelId="{AAEB048B-EAD2-46A7-B06B-CA3F702C728B}" type="presParOf" srcId="{D08312D7-347A-4223-8776-DBA0EBA46259}" destId="{6E10CC4C-B74F-4B8C-98B2-846DFABF0087}" srcOrd="1" destOrd="0" presId="urn:microsoft.com/office/officeart/2009/3/layout/HorizontalOrganizationChart"/>
    <dgm:cxn modelId="{717802EB-3F44-47E6-B2F0-4C4248662DF6}" type="presParOf" srcId="{41701AC5-7135-43BA-A5C9-1A7748632CE6}" destId="{75A49327-FCBA-49EC-86D5-A55140EEEF25}" srcOrd="1" destOrd="0" presId="urn:microsoft.com/office/officeart/2009/3/layout/HorizontalOrganizationChart"/>
    <dgm:cxn modelId="{3E87C3DD-273B-427C-870C-29B64C76710F}" type="presParOf" srcId="{75A49327-FCBA-49EC-86D5-A55140EEEF25}" destId="{97D6C991-C295-4EB8-B3A6-FC7B123FC6B9}" srcOrd="0" destOrd="0" presId="urn:microsoft.com/office/officeart/2009/3/layout/HorizontalOrganizationChart"/>
    <dgm:cxn modelId="{9052986A-8BBF-476A-9087-EA3738DB73F7}" type="presParOf" srcId="{75A49327-FCBA-49EC-86D5-A55140EEEF25}" destId="{1BE87850-6AA8-4BF7-A301-25EE1229BF6C}" srcOrd="1" destOrd="0" presId="urn:microsoft.com/office/officeart/2009/3/layout/HorizontalOrganizationChart"/>
    <dgm:cxn modelId="{D7FA689E-4DC8-483B-9879-C2589A31E446}" type="presParOf" srcId="{1BE87850-6AA8-4BF7-A301-25EE1229BF6C}" destId="{09FF3354-0CA4-45B8-B48F-0ED6ED710F37}" srcOrd="0" destOrd="0" presId="urn:microsoft.com/office/officeart/2009/3/layout/HorizontalOrganizationChart"/>
    <dgm:cxn modelId="{4678AB04-7B1B-4267-B1D4-F740188A54A7}" type="presParOf" srcId="{09FF3354-0CA4-45B8-B48F-0ED6ED710F37}" destId="{211D43C9-FC9A-45A5-9385-BE2AC469627B}" srcOrd="0" destOrd="0" presId="urn:microsoft.com/office/officeart/2009/3/layout/HorizontalOrganizationChart"/>
    <dgm:cxn modelId="{5B344DA7-0259-4619-9548-E83E0A2C926C}" type="presParOf" srcId="{09FF3354-0CA4-45B8-B48F-0ED6ED710F37}" destId="{DAF37EC3-4E35-4A06-87F9-1A785B330AEB}" srcOrd="1" destOrd="0" presId="urn:microsoft.com/office/officeart/2009/3/layout/HorizontalOrganizationChart"/>
    <dgm:cxn modelId="{02C75473-5081-4A0C-A9BB-99FA2B0854E2}" type="presParOf" srcId="{1BE87850-6AA8-4BF7-A301-25EE1229BF6C}" destId="{96B0E768-EEDA-4685-9248-3A60B38B434C}" srcOrd="1" destOrd="0" presId="urn:microsoft.com/office/officeart/2009/3/layout/HorizontalOrganizationChart"/>
    <dgm:cxn modelId="{F463D12E-9A0C-4692-B2CB-DEC7D68945D4}" type="presParOf" srcId="{1BE87850-6AA8-4BF7-A301-25EE1229BF6C}" destId="{AC414C88-CE9D-4491-A35D-7388BFAC17DF}" srcOrd="2" destOrd="0" presId="urn:microsoft.com/office/officeart/2009/3/layout/HorizontalOrganizationChart"/>
    <dgm:cxn modelId="{F1BA1190-CDAF-4E68-A025-9886E8C979CD}" type="presParOf" srcId="{75A49327-FCBA-49EC-86D5-A55140EEEF25}" destId="{7E11E6FC-12DC-451E-A8AE-468429AEBB13}" srcOrd="2" destOrd="0" presId="urn:microsoft.com/office/officeart/2009/3/layout/HorizontalOrganizationChart"/>
    <dgm:cxn modelId="{2A91CBA9-CD78-4E5A-BF60-8E53285E0CF0}" type="presParOf" srcId="{75A49327-FCBA-49EC-86D5-A55140EEEF25}" destId="{28CBB3FB-0858-49F8-BAE5-F55E37DAF481}" srcOrd="3" destOrd="0" presId="urn:microsoft.com/office/officeart/2009/3/layout/HorizontalOrganizationChart"/>
    <dgm:cxn modelId="{E171D3DA-583F-4697-8B11-F58AF285A6A3}" type="presParOf" srcId="{28CBB3FB-0858-49F8-BAE5-F55E37DAF481}" destId="{35C929CE-6BDA-474E-A547-56B85C2398D2}" srcOrd="0" destOrd="0" presId="urn:microsoft.com/office/officeart/2009/3/layout/HorizontalOrganizationChart"/>
    <dgm:cxn modelId="{38D183B5-6F38-45E5-BA2D-801767027917}" type="presParOf" srcId="{35C929CE-6BDA-474E-A547-56B85C2398D2}" destId="{3B42EB6D-D538-4FC1-ADF0-5B6757FBB3A4}" srcOrd="0" destOrd="0" presId="urn:microsoft.com/office/officeart/2009/3/layout/HorizontalOrganizationChart"/>
    <dgm:cxn modelId="{1FA6A31B-D272-4D71-BAC3-CF466DB1B0F9}" type="presParOf" srcId="{35C929CE-6BDA-474E-A547-56B85C2398D2}" destId="{25CE3A87-D8B4-4AFE-8B2E-5C12742467FF}" srcOrd="1" destOrd="0" presId="urn:microsoft.com/office/officeart/2009/3/layout/HorizontalOrganizationChart"/>
    <dgm:cxn modelId="{80A41E74-D2D8-494D-96AD-AF8FCE3DB07D}" type="presParOf" srcId="{28CBB3FB-0858-49F8-BAE5-F55E37DAF481}" destId="{07B5B2E8-988F-492D-A6A4-6D06280DD9BC}" srcOrd="1" destOrd="0" presId="urn:microsoft.com/office/officeart/2009/3/layout/HorizontalOrganizationChart"/>
    <dgm:cxn modelId="{46033C7F-F96F-43DD-8557-3FB5652CC5DD}" type="presParOf" srcId="{28CBB3FB-0858-49F8-BAE5-F55E37DAF481}" destId="{E6041BA4-82E2-4C85-B375-B9D1B0CFDFE7}" srcOrd="2" destOrd="0" presId="urn:microsoft.com/office/officeart/2009/3/layout/HorizontalOrganizationChart"/>
    <dgm:cxn modelId="{EC51EA91-EA06-4B2B-BE85-36DFD0B483D6}" type="presParOf" srcId="{41701AC5-7135-43BA-A5C9-1A7748632CE6}" destId="{05090503-C5D2-4D3D-B76C-0843B9F5EDE8}" srcOrd="2" destOrd="0" presId="urn:microsoft.com/office/officeart/2009/3/layout/HorizontalOrganizationChart"/>
    <dgm:cxn modelId="{20378218-27C6-47E1-BFEC-7BFE0431E642}" type="presParOf" srcId="{3AD836AF-E955-402F-A22E-D857A1891674}" destId="{4408202F-33FB-4698-A155-9B13A7231804}" srcOrd="2" destOrd="0" presId="urn:microsoft.com/office/officeart/2009/3/layout/HorizontalOrganizationChart"/>
    <dgm:cxn modelId="{462789E9-045D-40C6-8401-52F6734B1E1A}" type="presParOf" srcId="{BD5A2800-DEC3-46E0-B30D-125ACC7F6F68}" destId="{31DB6ED0-46EB-43E5-9866-062EA66BA9B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35C28-8ABD-4A2B-8C56-994705C55E9A}">
      <dsp:nvSpPr>
        <dsp:cNvPr id="0" name=""/>
        <dsp:cNvSpPr/>
      </dsp:nvSpPr>
      <dsp:spPr>
        <a:xfrm rot="5400000">
          <a:off x="6527619" y="-2586217"/>
          <a:ext cx="1245976" cy="6729984"/>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kumimoji="1" lang="ja-JP" altLang="en-US" sz="3000" b="1" kern="1200" dirty="0"/>
            <a:t>給料を上げる  </a:t>
          </a:r>
          <a:endParaRPr lang="ja-JP" altLang="en-US" sz="3000" b="1" kern="1200" dirty="0"/>
        </a:p>
      </dsp:txBody>
      <dsp:txXfrm rot="-5400000">
        <a:off x="3785615" y="216611"/>
        <a:ext cx="6669160" cy="1124328"/>
      </dsp:txXfrm>
    </dsp:sp>
    <dsp:sp modelId="{067E462A-8115-4854-A72A-D624B9D4505E}">
      <dsp:nvSpPr>
        <dsp:cNvPr id="0" name=""/>
        <dsp:cNvSpPr/>
      </dsp:nvSpPr>
      <dsp:spPr>
        <a:xfrm>
          <a:off x="0" y="38"/>
          <a:ext cx="3785616" cy="1557470"/>
        </a:xfrm>
        <a:prstGeom prst="round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kumimoji="1" lang="ja-JP" altLang="en-US" sz="6500" kern="1200"/>
            <a:t>目的</a:t>
          </a:r>
          <a:endParaRPr lang="ja-JP" altLang="en-US" sz="6500" kern="1200" dirty="0"/>
        </a:p>
      </dsp:txBody>
      <dsp:txXfrm>
        <a:off x="76029" y="76067"/>
        <a:ext cx="3633558" cy="1405412"/>
      </dsp:txXfrm>
    </dsp:sp>
    <dsp:sp modelId="{4CC54B00-3F82-4E85-AFE1-8FF62EF6E94F}">
      <dsp:nvSpPr>
        <dsp:cNvPr id="0" name=""/>
        <dsp:cNvSpPr/>
      </dsp:nvSpPr>
      <dsp:spPr>
        <a:xfrm rot="5400000">
          <a:off x="6527619" y="-950873"/>
          <a:ext cx="1245976" cy="6729984"/>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kumimoji="1" lang="ja-JP" altLang="en-US" sz="3000" b="1" kern="1200" dirty="0"/>
            <a:t>正当な業務評価をする。（役職に就ける、賃金アップの基準を策定）</a:t>
          </a:r>
          <a:endParaRPr lang="ja-JP" altLang="en-US" sz="3000" b="1" kern="1200" dirty="0"/>
        </a:p>
      </dsp:txBody>
      <dsp:txXfrm rot="-5400000">
        <a:off x="3785615" y="1851955"/>
        <a:ext cx="6669160" cy="1124328"/>
      </dsp:txXfrm>
    </dsp:sp>
    <dsp:sp modelId="{92D1E7D7-0371-4894-8E8F-F9B26E518A97}">
      <dsp:nvSpPr>
        <dsp:cNvPr id="0" name=""/>
        <dsp:cNvSpPr/>
      </dsp:nvSpPr>
      <dsp:spPr>
        <a:xfrm>
          <a:off x="0" y="1635383"/>
          <a:ext cx="3785616" cy="1557470"/>
        </a:xfrm>
        <a:prstGeom prst="roundRect">
          <a:avLst/>
        </a:prstGeom>
        <a:solidFill>
          <a:schemeClr val="accent2">
            <a:shade val="80000"/>
            <a:hueOff val="-219218"/>
            <a:satOff val="-302"/>
            <a:lumOff val="25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kumimoji="1" lang="ja-JP" altLang="en-US" sz="6500" kern="1200" dirty="0"/>
            <a:t>手段</a:t>
          </a:r>
          <a:endParaRPr lang="ja-JP" altLang="en-US" sz="6500" kern="1200" dirty="0"/>
        </a:p>
      </dsp:txBody>
      <dsp:txXfrm>
        <a:off x="76029" y="1711412"/>
        <a:ext cx="3633558" cy="1405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B32B4-901C-46F7-9149-56264122E570}" type="datetimeFigureOut">
              <a:rPr kumimoji="1" lang="ja-JP" altLang="en-US" smtClean="0"/>
              <a:t>2016/12/13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92C7F-18B6-416C-83D4-DCFFC63815F0}" type="slidenum">
              <a:rPr kumimoji="1" lang="ja-JP" altLang="en-US" smtClean="0"/>
              <a:t>‹#›</a:t>
            </a:fld>
            <a:endParaRPr kumimoji="1" lang="ja-JP" altLang="en-US"/>
          </a:p>
        </p:txBody>
      </p:sp>
    </p:spTree>
    <p:extLst>
      <p:ext uri="{BB962C8B-B14F-4D97-AF65-F5344CB8AC3E}">
        <p14:creationId xmlns:p14="http://schemas.microsoft.com/office/powerpoint/2010/main" val="16316113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C7192C7F-18B6-416C-83D4-DCFFC63815F0}" type="slidenum">
              <a:rPr kumimoji="1" lang="ja-JP" altLang="en-US" smtClean="0"/>
              <a:t>2</a:t>
            </a:fld>
            <a:endParaRPr kumimoji="1" lang="ja-JP" altLang="en-US"/>
          </a:p>
        </p:txBody>
      </p:sp>
    </p:spTree>
    <p:extLst>
      <p:ext uri="{BB962C8B-B14F-4D97-AF65-F5344CB8AC3E}">
        <p14:creationId xmlns:p14="http://schemas.microsoft.com/office/powerpoint/2010/main" val="215823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C7192C7F-18B6-416C-83D4-DCFFC63815F0}" type="slidenum">
              <a:rPr kumimoji="1" lang="ja-JP" altLang="en-US" smtClean="0"/>
              <a:t>16</a:t>
            </a:fld>
            <a:endParaRPr kumimoji="1" lang="ja-JP" altLang="en-US"/>
          </a:p>
        </p:txBody>
      </p:sp>
    </p:spTree>
    <p:extLst>
      <p:ext uri="{BB962C8B-B14F-4D97-AF65-F5344CB8AC3E}">
        <p14:creationId xmlns:p14="http://schemas.microsoft.com/office/powerpoint/2010/main" val="568974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937CE6-F673-428D-9C3B-8AE9FC781DDB}" type="slidenum">
              <a:rPr kumimoji="1" lang="ja-JP" altLang="en-US" smtClean="0"/>
              <a:t>18</a:t>
            </a:fld>
            <a:endParaRPr kumimoji="1" lang="ja-JP" altLang="en-US"/>
          </a:p>
        </p:txBody>
      </p:sp>
    </p:spTree>
    <p:extLst>
      <p:ext uri="{BB962C8B-B14F-4D97-AF65-F5344CB8AC3E}">
        <p14:creationId xmlns:p14="http://schemas.microsoft.com/office/powerpoint/2010/main" val="126946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75579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000" dirty="0">
              <a:latin typeface="+mn-ea"/>
            </a:endParaRPr>
          </a:p>
        </p:txBody>
      </p:sp>
      <p:sp>
        <p:nvSpPr>
          <p:cNvPr id="4" name="スライド番号プレースホルダー 3"/>
          <p:cNvSpPr>
            <a:spLocks noGrp="1"/>
          </p:cNvSpPr>
          <p:nvPr>
            <p:ph type="sldNum" sz="quarter" idx="10"/>
          </p:nvPr>
        </p:nvSpPr>
        <p:spPr/>
        <p:txBody>
          <a:bodyPr/>
          <a:lstStyle/>
          <a:p>
            <a:fld id="{3B77E9DE-C469-4FBC-9D71-E6466EAE6D87}"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51029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71591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63708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77E9DE-C469-4FBC-9D71-E6466EAE6D87}"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3143706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B77E9DE-C469-4FBC-9D71-E6466EAE6D87}"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06972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3634579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192C7F-18B6-416C-83D4-DCFFC63815F0}"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68428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192C7F-18B6-416C-83D4-DCFFC63815F0}" type="slidenum">
              <a:rPr kumimoji="1" lang="ja-JP" altLang="en-US" smtClean="0"/>
              <a:t>4</a:t>
            </a:fld>
            <a:endParaRPr kumimoji="1" lang="ja-JP" altLang="en-US"/>
          </a:p>
        </p:txBody>
      </p:sp>
    </p:spTree>
    <p:extLst>
      <p:ext uri="{BB962C8B-B14F-4D97-AF65-F5344CB8AC3E}">
        <p14:creationId xmlns:p14="http://schemas.microsoft.com/office/powerpoint/2010/main" val="649699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C7192C7F-18B6-416C-83D4-DCFFC63815F0}"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516258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7323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3481961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592280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4183737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393509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1782324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821054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468996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369516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C7192C7F-18B6-416C-83D4-DCFFC63815F0}" type="slidenum">
              <a:rPr kumimoji="1" lang="ja-JP" altLang="en-US" smtClean="0"/>
              <a:t>7</a:t>
            </a:fld>
            <a:endParaRPr kumimoji="1" lang="ja-JP" altLang="en-US"/>
          </a:p>
        </p:txBody>
      </p:sp>
    </p:spTree>
    <p:extLst>
      <p:ext uri="{BB962C8B-B14F-4D97-AF65-F5344CB8AC3E}">
        <p14:creationId xmlns:p14="http://schemas.microsoft.com/office/powerpoint/2010/main" val="2672456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1412254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101916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440163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2197090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8411520C-2EA3-428F-BC39-1B47682B45F5}"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2066241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668DFC5-2B36-40D9-908A-EB8271BFC9AF}"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265438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77E9DE-C469-4FBC-9D71-E6466EAE6D87}"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2263763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77E9DE-C469-4FBC-9D71-E6466EAE6D87}"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2329514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77E9DE-C469-4FBC-9D71-E6466EAE6D87}"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318086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B902537-56ED-4392-9343-B918E42384F4}"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37625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159ACF-7236-4036-8B83-DCF46EED3456}" type="slidenum">
              <a:rPr kumimoji="1" lang="ja-JP" altLang="en-US" smtClean="0"/>
              <a:t>8</a:t>
            </a:fld>
            <a:endParaRPr kumimoji="1" lang="ja-JP" altLang="en-US"/>
          </a:p>
        </p:txBody>
      </p:sp>
    </p:spTree>
    <p:extLst>
      <p:ext uri="{BB962C8B-B14F-4D97-AF65-F5344CB8AC3E}">
        <p14:creationId xmlns:p14="http://schemas.microsoft.com/office/powerpoint/2010/main" val="1353909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668DFC5-2B36-40D9-908A-EB8271BFC9AF}"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264166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A668DFC5-2B36-40D9-908A-EB8271BFC9AF}"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891690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668DFC5-2B36-40D9-908A-EB8271BFC9AF}"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23122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668DFC5-2B36-40D9-908A-EB8271BFC9AF}"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3982423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668DFC5-2B36-40D9-908A-EB8271BFC9AF}"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37944076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668DFC5-2B36-40D9-908A-EB8271BFC9AF}"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3114986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668DFC5-2B36-40D9-908A-EB8271BFC9AF}"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359140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B77E9DE-C469-4FBC-9D71-E6466EAE6D87}" type="slidenum">
              <a:rPr kumimoji="1" lang="ja-JP" altLang="en-US" smtClean="0"/>
              <a:t>9</a:t>
            </a:fld>
            <a:endParaRPr kumimoji="1" lang="ja-JP" altLang="en-US"/>
          </a:p>
        </p:txBody>
      </p:sp>
    </p:spTree>
    <p:extLst>
      <p:ext uri="{BB962C8B-B14F-4D97-AF65-F5344CB8AC3E}">
        <p14:creationId xmlns:p14="http://schemas.microsoft.com/office/powerpoint/2010/main" val="19331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192C7F-18B6-416C-83D4-DCFFC63815F0}" type="slidenum">
              <a:rPr kumimoji="1" lang="ja-JP" altLang="en-US" smtClean="0"/>
              <a:t>10</a:t>
            </a:fld>
            <a:endParaRPr kumimoji="1" lang="ja-JP" altLang="en-US"/>
          </a:p>
        </p:txBody>
      </p:sp>
    </p:spTree>
    <p:extLst>
      <p:ext uri="{BB962C8B-B14F-4D97-AF65-F5344CB8AC3E}">
        <p14:creationId xmlns:p14="http://schemas.microsoft.com/office/powerpoint/2010/main" val="45441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937CE6-F673-428D-9C3B-8AE9FC781DDB}" type="slidenum">
              <a:rPr kumimoji="1" lang="ja-JP" altLang="en-US" smtClean="0"/>
              <a:t>11</a:t>
            </a:fld>
            <a:endParaRPr kumimoji="1" lang="ja-JP" altLang="en-US"/>
          </a:p>
        </p:txBody>
      </p:sp>
    </p:spTree>
    <p:extLst>
      <p:ext uri="{BB962C8B-B14F-4D97-AF65-F5344CB8AC3E}">
        <p14:creationId xmlns:p14="http://schemas.microsoft.com/office/powerpoint/2010/main" val="409105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192C7F-18B6-416C-83D4-DCFFC63815F0}" type="slidenum">
              <a:rPr kumimoji="1" lang="ja-JP" altLang="en-US" smtClean="0"/>
              <a:t>12</a:t>
            </a:fld>
            <a:endParaRPr kumimoji="1" lang="ja-JP" altLang="en-US"/>
          </a:p>
        </p:txBody>
      </p:sp>
    </p:spTree>
    <p:extLst>
      <p:ext uri="{BB962C8B-B14F-4D97-AF65-F5344CB8AC3E}">
        <p14:creationId xmlns:p14="http://schemas.microsoft.com/office/powerpoint/2010/main" val="89048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C7192C7F-18B6-416C-83D4-DCFFC63815F0}" type="slidenum">
              <a:rPr kumimoji="1" lang="ja-JP" altLang="en-US" smtClean="0"/>
              <a:t>15</a:t>
            </a:fld>
            <a:endParaRPr kumimoji="1" lang="ja-JP" altLang="en-US"/>
          </a:p>
        </p:txBody>
      </p:sp>
    </p:spTree>
    <p:extLst>
      <p:ext uri="{BB962C8B-B14F-4D97-AF65-F5344CB8AC3E}">
        <p14:creationId xmlns:p14="http://schemas.microsoft.com/office/powerpoint/2010/main" val="3573912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0736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67922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78296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70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859056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458914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087162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013343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396748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1350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5628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61683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19689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08291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8" name="Footer Placeholder 7"/>
          <p:cNvSpPr>
            <a:spLocks noGrp="1"/>
          </p:cNvSpPr>
          <p:nvPr>
            <p:ph type="ftr" sz="quarter" idx="11"/>
          </p:nvPr>
        </p:nvSpPr>
        <p:spPr/>
        <p:txBody>
          <a:bodyPr/>
          <a:lstStyle/>
          <a:p>
            <a:endParaRPr lang="ja-JP" altLang="en-US">
              <a:solidFill>
                <a:prstClr val="black"/>
              </a:solidFill>
            </a:endParaRPr>
          </a:p>
        </p:txBody>
      </p:sp>
      <p:sp>
        <p:nvSpPr>
          <p:cNvPr id="9" name="Slide Number Placeholder 8"/>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45087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4" name="Footer Placeholder 3"/>
          <p:cNvSpPr>
            <a:spLocks noGrp="1"/>
          </p:cNvSpPr>
          <p:nvPr>
            <p:ph type="ftr" sz="quarter" idx="11"/>
          </p:nvPr>
        </p:nvSpPr>
        <p:spPr/>
        <p:txBody>
          <a:bodyPr/>
          <a:lstStyle/>
          <a:p>
            <a:endParaRPr lang="ja-JP" altLang="en-US">
              <a:solidFill>
                <a:prstClr val="black"/>
              </a:solidFill>
            </a:endParaRPr>
          </a:p>
        </p:txBody>
      </p:sp>
      <p:sp>
        <p:nvSpPr>
          <p:cNvPr id="5" name="Slide Number Placeholder 4"/>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80830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3" name="Footer Placeholder 2"/>
          <p:cNvSpPr>
            <a:spLocks noGrp="1"/>
          </p:cNvSpPr>
          <p:nvPr>
            <p:ph type="ftr" sz="quarter" idx="11"/>
          </p:nvPr>
        </p:nvSpPr>
        <p:spPr/>
        <p:txBody>
          <a:bodyPr/>
          <a:lstStyle/>
          <a:p>
            <a:endParaRPr lang="ja-JP" altLang="en-US">
              <a:solidFill>
                <a:prstClr val="black"/>
              </a:solidFill>
            </a:endParaRPr>
          </a:p>
        </p:txBody>
      </p:sp>
      <p:sp>
        <p:nvSpPr>
          <p:cNvPr id="4" name="Slide Number Placeholder 3"/>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13644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84805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71641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10574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32502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3647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712824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86098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4" name="Footer Placeholder 3"/>
          <p:cNvSpPr>
            <a:spLocks noGrp="1"/>
          </p:cNvSpPr>
          <p:nvPr>
            <p:ph type="ftr" sz="quarter" idx="11"/>
          </p:nvPr>
        </p:nvSpPr>
        <p:spPr/>
        <p:txBody>
          <a:bodyPr/>
          <a:lstStyle/>
          <a:p>
            <a:endParaRPr lang="ja-JP" altLang="en-US">
              <a:solidFill>
                <a:prstClr val="black"/>
              </a:solidFill>
            </a:endParaRPr>
          </a:p>
        </p:txBody>
      </p:sp>
      <p:sp>
        <p:nvSpPr>
          <p:cNvPr id="5" name="Slide Number Placeholder 4"/>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97282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4" name="Footer Placeholder 3"/>
          <p:cNvSpPr>
            <a:spLocks noGrp="1"/>
          </p:cNvSpPr>
          <p:nvPr>
            <p:ph type="ftr" sz="quarter" idx="11"/>
          </p:nvPr>
        </p:nvSpPr>
        <p:spPr/>
        <p:txBody>
          <a:bodyPr/>
          <a:lstStyle/>
          <a:p>
            <a:endParaRPr lang="ja-JP" altLang="en-US">
              <a:solidFill>
                <a:prstClr val="black"/>
              </a:solidFill>
            </a:endParaRPr>
          </a:p>
        </p:txBody>
      </p:sp>
      <p:sp>
        <p:nvSpPr>
          <p:cNvPr id="5" name="Slide Number Placeholder 4"/>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66725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39566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33710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21726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70240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67298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7710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8" name="Footer Placeholder 7"/>
          <p:cNvSpPr>
            <a:spLocks noGrp="1"/>
          </p:cNvSpPr>
          <p:nvPr>
            <p:ph type="ftr" sz="quarter" idx="11"/>
          </p:nvPr>
        </p:nvSpPr>
        <p:spPr/>
        <p:txBody>
          <a:bodyPr/>
          <a:lstStyle/>
          <a:p>
            <a:endParaRPr lang="ja-JP" altLang="en-US">
              <a:solidFill>
                <a:prstClr val="black"/>
              </a:solidFill>
            </a:endParaRPr>
          </a:p>
        </p:txBody>
      </p:sp>
      <p:sp>
        <p:nvSpPr>
          <p:cNvPr id="9" name="Slide Number Placeholder 8"/>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3875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64032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4" name="Footer Placeholder 3"/>
          <p:cNvSpPr>
            <a:spLocks noGrp="1"/>
          </p:cNvSpPr>
          <p:nvPr>
            <p:ph type="ftr" sz="quarter" idx="11"/>
          </p:nvPr>
        </p:nvSpPr>
        <p:spPr/>
        <p:txBody>
          <a:bodyPr/>
          <a:lstStyle/>
          <a:p>
            <a:endParaRPr lang="ja-JP" altLang="en-US">
              <a:solidFill>
                <a:prstClr val="black"/>
              </a:solidFill>
            </a:endParaRPr>
          </a:p>
        </p:txBody>
      </p:sp>
      <p:sp>
        <p:nvSpPr>
          <p:cNvPr id="5" name="Slide Number Placeholder 4"/>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33815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3" name="Footer Placeholder 2"/>
          <p:cNvSpPr>
            <a:spLocks noGrp="1"/>
          </p:cNvSpPr>
          <p:nvPr>
            <p:ph type="ftr" sz="quarter" idx="11"/>
          </p:nvPr>
        </p:nvSpPr>
        <p:spPr/>
        <p:txBody>
          <a:bodyPr/>
          <a:lstStyle/>
          <a:p>
            <a:endParaRPr lang="ja-JP" altLang="en-US">
              <a:solidFill>
                <a:prstClr val="black"/>
              </a:solidFill>
            </a:endParaRPr>
          </a:p>
        </p:txBody>
      </p:sp>
      <p:sp>
        <p:nvSpPr>
          <p:cNvPr id="4" name="Slide Number Placeholder 3"/>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78946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36034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1852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7888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50168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21290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345721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4" name="Footer Placeholder 3"/>
          <p:cNvSpPr>
            <a:spLocks noGrp="1"/>
          </p:cNvSpPr>
          <p:nvPr>
            <p:ph type="ftr" sz="quarter" idx="11"/>
          </p:nvPr>
        </p:nvSpPr>
        <p:spPr/>
        <p:txBody>
          <a:bodyPr/>
          <a:lstStyle/>
          <a:p>
            <a:endParaRPr lang="ja-JP" altLang="en-US">
              <a:solidFill>
                <a:prstClr val="black"/>
              </a:solidFill>
            </a:endParaRPr>
          </a:p>
        </p:txBody>
      </p:sp>
      <p:sp>
        <p:nvSpPr>
          <p:cNvPr id="5" name="Slide Number Placeholder 4"/>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91344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4" name="Footer Placeholder 3"/>
          <p:cNvSpPr>
            <a:spLocks noGrp="1"/>
          </p:cNvSpPr>
          <p:nvPr>
            <p:ph type="ftr" sz="quarter" idx="11"/>
          </p:nvPr>
        </p:nvSpPr>
        <p:spPr/>
        <p:txBody>
          <a:bodyPr/>
          <a:lstStyle/>
          <a:p>
            <a:endParaRPr lang="ja-JP" altLang="en-US">
              <a:solidFill>
                <a:prstClr val="black"/>
              </a:solidFill>
            </a:endParaRPr>
          </a:p>
        </p:txBody>
      </p:sp>
      <p:sp>
        <p:nvSpPr>
          <p:cNvPr id="5" name="Slide Number Placeholder 4"/>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4298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179464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2049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lang="ja-JP" altLang="en-US" smtClean="0">
                <a:solidFill>
                  <a:prstClr val="black"/>
                </a:solidFill>
              </a:rPr>
              <a:pPr/>
              <a:t>2016/12/13</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A99D720A-4AD5-4DCF-885F-DE529799612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2313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6433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34894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73685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98947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E02A643-9BB0-4E02-80B2-2C0A5E5D738E}" type="datetimeFigureOut">
              <a:rPr kumimoji="1" lang="ja-JP" altLang="en-US" smtClean="0"/>
              <a:t>2016/12/13</a:t>
            </a:fld>
            <a:endParaRPr kumimoji="1" lang="ja-JP"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1953354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E02A643-9BB0-4E02-80B2-2C0A5E5D738E}" type="datetimeFigureOut">
              <a:rPr kumimoji="1" lang="ja-JP" altLang="en-US" smtClean="0">
                <a:solidFill>
                  <a:prstClr val="black"/>
                </a:solidFill>
              </a:rPr>
              <a:pPr/>
              <a:t>2016/12/13</a:t>
            </a:fld>
            <a:endParaRPr kumimoji="1" lang="ja-JP" altLang="en-US">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99D720A-4AD5-4DCF-885F-DE5297996123}" type="slidenum">
              <a:rPr kumimoji="1" lang="ja-JP" altLang="en-US" smtClean="0">
                <a:solidFill>
                  <a:prstClr val="black"/>
                </a:solidFill>
              </a:rPr>
              <a:pPr/>
              <a:t>‹#›</a:t>
            </a:fld>
            <a:endParaRPr kumimoji="1" lang="ja-JP" altLang="en-US">
              <a:solidFill>
                <a:prstClr val="black"/>
              </a:solidFill>
            </a:endParaRPr>
          </a:p>
        </p:txBody>
      </p:sp>
    </p:spTree>
    <p:extLst>
      <p:ext uri="{BB962C8B-B14F-4D97-AF65-F5344CB8AC3E}">
        <p14:creationId xmlns:p14="http://schemas.microsoft.com/office/powerpoint/2010/main" val="284171993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E02A643-9BB0-4E02-80B2-2C0A5E5D738E}" type="datetimeFigureOut">
              <a:rPr kumimoji="1" lang="ja-JP" altLang="en-US" smtClean="0">
                <a:solidFill>
                  <a:prstClr val="black"/>
                </a:solidFill>
              </a:rPr>
              <a:pPr/>
              <a:t>2016/12/13</a:t>
            </a:fld>
            <a:endParaRPr kumimoji="1" lang="ja-JP" altLang="en-US">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99D720A-4AD5-4DCF-885F-DE5297996123}" type="slidenum">
              <a:rPr kumimoji="1" lang="ja-JP" altLang="en-US" smtClean="0">
                <a:solidFill>
                  <a:prstClr val="black"/>
                </a:solidFill>
              </a:rPr>
              <a:pPr/>
              <a:t>‹#›</a:t>
            </a:fld>
            <a:endParaRPr kumimoji="1" lang="ja-JP" altLang="en-US">
              <a:solidFill>
                <a:prstClr val="black"/>
              </a:solidFill>
            </a:endParaRPr>
          </a:p>
        </p:txBody>
      </p:sp>
    </p:spTree>
    <p:extLst>
      <p:ext uri="{BB962C8B-B14F-4D97-AF65-F5344CB8AC3E}">
        <p14:creationId xmlns:p14="http://schemas.microsoft.com/office/powerpoint/2010/main" val="3392159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xml"/><Relationship Id="rId16" Type="http://schemas.openxmlformats.org/officeDocument/2006/relationships/diagramColors" Target="../diagrams/colors5.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15.jp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hyperlink" Target="http://www.mhlw.go.jp/shingi/2008/10/dl/s1031-10e_0001.pdf" TargetMode="External"/><Relationship Id="rId2" Type="http://schemas.openxmlformats.org/officeDocument/2006/relationships/notesSlide" Target="../notesSlides/notesSlide36.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6.xml"/><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43.xml"/><Relationship Id="rId16" Type="http://schemas.openxmlformats.org/officeDocument/2006/relationships/diagramColors" Target="../diagrams/colors20.xml"/><Relationship Id="rId1" Type="http://schemas.openxmlformats.org/officeDocument/2006/relationships/slideLayout" Target="../slideLayouts/slideLayout36.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4.xml"/><Relationship Id="rId1" Type="http://schemas.openxmlformats.org/officeDocument/2006/relationships/slideLayout" Target="../slideLayouts/slideLayout3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5.xml"/><Relationship Id="rId1" Type="http://schemas.openxmlformats.org/officeDocument/2006/relationships/slideLayout" Target="../slideLayouts/slideLayout3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6.xml"/><Relationship Id="rId1" Type="http://schemas.openxmlformats.org/officeDocument/2006/relationships/slideLayout" Target="../slideLayouts/slideLayout3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障害者雇用</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
        <p:nvSpPr>
          <p:cNvPr id="4" name="テキスト ボックス 3"/>
          <p:cNvSpPr txBox="1"/>
          <p:nvPr/>
        </p:nvSpPr>
        <p:spPr>
          <a:xfrm>
            <a:off x="6997148" y="5526157"/>
            <a:ext cx="3985386" cy="1200329"/>
          </a:xfrm>
          <a:prstGeom prst="rect">
            <a:avLst/>
          </a:prstGeom>
          <a:noFill/>
        </p:spPr>
        <p:txBody>
          <a:bodyPr wrap="none" rtlCol="0">
            <a:spAutoFit/>
          </a:bodyPr>
          <a:lstStyle/>
          <a:p>
            <a:r>
              <a:rPr kumimoji="1" lang="ja-JP" altLang="en-US" sz="2400" dirty="0"/>
              <a:t>４年　伊澤　蔵田　鈴木　深澤</a:t>
            </a:r>
            <a:endParaRPr kumimoji="1" lang="en-US" altLang="ja-JP" sz="2400" dirty="0"/>
          </a:p>
          <a:p>
            <a:r>
              <a:rPr kumimoji="1" lang="ja-JP" altLang="en-US" sz="2400" dirty="0"/>
              <a:t>３年　神澤　塩見　森澤</a:t>
            </a:r>
            <a:endParaRPr kumimoji="1" lang="en-US" altLang="ja-JP" sz="2400" dirty="0"/>
          </a:p>
          <a:p>
            <a:r>
              <a:rPr kumimoji="1" lang="ja-JP" altLang="en-US" sz="2400" dirty="0"/>
              <a:t>２年　古澤　中島</a:t>
            </a:r>
          </a:p>
        </p:txBody>
      </p:sp>
    </p:spTree>
    <p:extLst>
      <p:ext uri="{BB962C8B-B14F-4D97-AF65-F5344CB8AC3E}">
        <p14:creationId xmlns:p14="http://schemas.microsoft.com/office/powerpoint/2010/main" val="1701037772"/>
      </p:ext>
    </p:extLst>
  </p:cSld>
  <p:clrMapOvr>
    <a:masterClrMapping/>
  </p:clrMapOvr>
  <mc:AlternateContent xmlns:mc="http://schemas.openxmlformats.org/markup-compatibility/2006" xmlns:p14="http://schemas.microsoft.com/office/powerpoint/2010/main">
    <mc:Choice Requires="p14">
      <p:transition spd="slow" p14:dur="2000" advTm="7984"/>
    </mc:Choice>
    <mc:Fallback xmlns="">
      <p:transition spd="slow" advTm="798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１．障害者雇用に関する制度</a:t>
            </a:r>
            <a:r>
              <a:rPr lang="en-US" altLang="ja-JP" dirty="0"/>
              <a:t/>
            </a:r>
            <a:br>
              <a:rPr lang="en-US" altLang="ja-JP" dirty="0"/>
            </a:br>
            <a:endParaRPr kumimoji="1" lang="ja-JP" altLang="en-US" dirty="0"/>
          </a:p>
        </p:txBody>
      </p:sp>
      <p:graphicFrame>
        <p:nvGraphicFramePr>
          <p:cNvPr id="3" name="コンテンツ プレースホルダー 2"/>
          <p:cNvGraphicFramePr>
            <a:graphicFrameLocks noGrp="1"/>
          </p:cNvGraphicFramePr>
          <p:nvPr>
            <p:ph sz="quarter" idx="13"/>
            <p:extLst>
              <p:ext uri="{D42A27DB-BD31-4B8C-83A1-F6EECF244321}">
                <p14:modId xmlns:p14="http://schemas.microsoft.com/office/powerpoint/2010/main" val="148391782"/>
              </p:ext>
            </p:extLst>
          </p:nvPr>
        </p:nvGraphicFramePr>
        <p:xfrm>
          <a:off x="1310640" y="2366963"/>
          <a:ext cx="9966960" cy="4277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正方形/長方形 3"/>
          <p:cNvSpPr/>
          <p:nvPr/>
        </p:nvSpPr>
        <p:spPr>
          <a:xfrm>
            <a:off x="411480" y="2971800"/>
            <a:ext cx="899160" cy="304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000000"/>
                </a:solidFill>
              </a:rPr>
              <a:t>障害者基本法</a:t>
            </a:r>
            <a:endParaRPr kumimoji="1" lang="ja-JP" altLang="en-US" sz="3200" dirty="0">
              <a:solidFill>
                <a:srgbClr val="000000"/>
              </a:solidFill>
              <a:latin typeface="ＭＳ Ｐゴシック"/>
            </a:endParaRPr>
          </a:p>
        </p:txBody>
      </p:sp>
    </p:spTree>
    <p:extLst>
      <p:ext uri="{BB962C8B-B14F-4D97-AF65-F5344CB8AC3E}">
        <p14:creationId xmlns:p14="http://schemas.microsoft.com/office/powerpoint/2010/main" val="3879096509"/>
      </p:ext>
    </p:extLst>
  </p:cSld>
  <p:clrMapOvr>
    <a:masterClrMapping/>
  </p:clrMapOvr>
  <mc:AlternateContent xmlns:mc="http://schemas.openxmlformats.org/markup-compatibility/2006" xmlns:p14="http://schemas.microsoft.com/office/powerpoint/2010/main">
    <mc:Choice Requires="p14">
      <p:transition spd="slow" p14:dur="2000" advTm="22811"/>
    </mc:Choice>
    <mc:Fallback xmlns="">
      <p:transition spd="slow" advTm="2281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332657"/>
            <a:ext cx="8229600" cy="957561"/>
          </a:xfrm>
        </p:spPr>
        <p:txBody>
          <a:bodyPr/>
          <a:lstStyle/>
          <a:p>
            <a:r>
              <a:rPr lang="en-US" altLang="ja-JP" dirty="0"/>
              <a:t>1</a:t>
            </a:r>
            <a:r>
              <a:rPr lang="ja-JP" altLang="en-US" dirty="0"/>
              <a:t>－</a:t>
            </a:r>
            <a:r>
              <a:rPr lang="en-US" altLang="ja-JP" dirty="0"/>
              <a:t>1.</a:t>
            </a:r>
            <a:r>
              <a:rPr lang="ja-JP" altLang="en-US" dirty="0"/>
              <a:t>障害者雇用促進法</a:t>
            </a:r>
            <a:endParaRPr kumimoji="1" lang="ja-JP" altLang="en-US" dirty="0"/>
          </a:p>
        </p:txBody>
      </p:sp>
      <p:sp>
        <p:nvSpPr>
          <p:cNvPr id="3" name="コンテンツ プレースホルダー 2"/>
          <p:cNvSpPr>
            <a:spLocks noGrp="1"/>
          </p:cNvSpPr>
          <p:nvPr>
            <p:ph sz="quarter" idx="13"/>
          </p:nvPr>
        </p:nvSpPr>
        <p:spPr>
          <a:xfrm>
            <a:off x="868680" y="1290218"/>
            <a:ext cx="10683240" cy="1874520"/>
          </a:xfrm>
        </p:spPr>
        <p:txBody>
          <a:bodyPr>
            <a:normAutofit/>
          </a:bodyPr>
          <a:lstStyle/>
          <a:p>
            <a:pPr marL="0" indent="0" fontAlgn="base">
              <a:buNone/>
            </a:pPr>
            <a:endParaRPr lang="en-US" altLang="ja-JP" dirty="0"/>
          </a:p>
          <a:p>
            <a:pPr marL="0" indent="0" fontAlgn="base">
              <a:buNone/>
            </a:pPr>
            <a:r>
              <a:rPr lang="ja-JP" altLang="en-US" sz="2000" dirty="0"/>
              <a:t>　</a:t>
            </a:r>
          </a:p>
        </p:txBody>
      </p:sp>
      <p:sp>
        <p:nvSpPr>
          <p:cNvPr id="4" name="コンテンツ プレースホルダー 2"/>
          <p:cNvSpPr txBox="1">
            <a:spLocks/>
          </p:cNvSpPr>
          <p:nvPr/>
        </p:nvSpPr>
        <p:spPr>
          <a:xfrm>
            <a:off x="868680" y="4319384"/>
            <a:ext cx="8229600" cy="22435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en-US" altLang="ja-JP" sz="2000" dirty="0">
              <a:solidFill>
                <a:srgbClr val="FF0000"/>
              </a:solidFill>
            </a:endParaRPr>
          </a:p>
        </p:txBody>
      </p:sp>
      <p:graphicFrame>
        <p:nvGraphicFramePr>
          <p:cNvPr id="5" name="図表 4"/>
          <p:cNvGraphicFramePr/>
          <p:nvPr>
            <p:extLst>
              <p:ext uri="{D42A27DB-BD31-4B8C-83A1-F6EECF244321}">
                <p14:modId xmlns:p14="http://schemas.microsoft.com/office/powerpoint/2010/main" val="3127956678"/>
              </p:ext>
            </p:extLst>
          </p:nvPr>
        </p:nvGraphicFramePr>
        <p:xfrm>
          <a:off x="731520" y="441960"/>
          <a:ext cx="10233660" cy="481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076664"/>
      </p:ext>
    </p:extLst>
  </p:cSld>
  <p:clrMapOvr>
    <a:masterClrMapping/>
  </p:clrMapOvr>
  <mc:AlternateContent xmlns:mc="http://schemas.openxmlformats.org/markup-compatibility/2006" xmlns:p14="http://schemas.microsoft.com/office/powerpoint/2010/main">
    <mc:Choice Requires="p14">
      <p:transition spd="slow" p14:dur="2000" advTm="13951"/>
    </mc:Choice>
    <mc:Fallback xmlns="">
      <p:transition spd="slow" advTm="139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5536" y="248866"/>
            <a:ext cx="10364451" cy="1596177"/>
          </a:xfrm>
        </p:spPr>
        <p:txBody>
          <a:bodyPr/>
          <a:lstStyle/>
          <a:p>
            <a:r>
              <a:rPr kumimoji="1" lang="en-US" altLang="ja-JP" dirty="0"/>
              <a:t>1-1.</a:t>
            </a:r>
            <a:r>
              <a:rPr kumimoji="1" lang="ja-JP" altLang="en-US" dirty="0"/>
              <a:t>障害者雇用率制度</a:t>
            </a:r>
          </a:p>
        </p:txBody>
      </p:sp>
      <p:graphicFrame>
        <p:nvGraphicFramePr>
          <p:cNvPr id="7" name="コンテンツ プレースホルダー 6"/>
          <p:cNvGraphicFramePr>
            <a:graphicFrameLocks noGrp="1"/>
          </p:cNvGraphicFramePr>
          <p:nvPr>
            <p:ph sz="quarter" idx="13"/>
            <p:extLst>
              <p:ext uri="{D42A27DB-BD31-4B8C-83A1-F6EECF244321}">
                <p14:modId xmlns:p14="http://schemas.microsoft.com/office/powerpoint/2010/main" val="1997529794"/>
              </p:ext>
            </p:extLst>
          </p:nvPr>
        </p:nvGraphicFramePr>
        <p:xfrm>
          <a:off x="1011364" y="1233725"/>
          <a:ext cx="10363826" cy="3424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表 3"/>
          <p:cNvGraphicFramePr>
            <a:graphicFrameLocks noGrp="1"/>
          </p:cNvGraphicFramePr>
          <p:nvPr>
            <p:extLst>
              <p:ext uri="{D42A27DB-BD31-4B8C-83A1-F6EECF244321}">
                <p14:modId xmlns:p14="http://schemas.microsoft.com/office/powerpoint/2010/main" val="366634181"/>
              </p:ext>
            </p:extLst>
          </p:nvPr>
        </p:nvGraphicFramePr>
        <p:xfrm>
          <a:off x="1673157" y="3578171"/>
          <a:ext cx="9358009" cy="3279829"/>
        </p:xfrm>
        <a:graphic>
          <a:graphicData uri="http://schemas.openxmlformats.org/drawingml/2006/table">
            <a:tbl>
              <a:tblPr firstRow="1" bandRow="1">
                <a:tableStyleId>{5C22544A-7EE6-4342-B048-85BDC9FD1C3A}</a:tableStyleId>
              </a:tblPr>
              <a:tblGrid>
                <a:gridCol w="3045371">
                  <a:extLst>
                    <a:ext uri="{9D8B030D-6E8A-4147-A177-3AD203B41FA5}">
                      <a16:colId xmlns:a16="http://schemas.microsoft.com/office/drawing/2014/main" xmlns="" val="4015056567"/>
                    </a:ext>
                  </a:extLst>
                </a:gridCol>
                <a:gridCol w="3156319">
                  <a:extLst>
                    <a:ext uri="{9D8B030D-6E8A-4147-A177-3AD203B41FA5}">
                      <a16:colId xmlns:a16="http://schemas.microsoft.com/office/drawing/2014/main" xmlns="" val="2232270876"/>
                    </a:ext>
                  </a:extLst>
                </a:gridCol>
                <a:gridCol w="3156319">
                  <a:extLst>
                    <a:ext uri="{9D8B030D-6E8A-4147-A177-3AD203B41FA5}">
                      <a16:colId xmlns:a16="http://schemas.microsoft.com/office/drawing/2014/main" xmlns="" val="20002"/>
                    </a:ext>
                  </a:extLst>
                </a:gridCol>
              </a:tblGrid>
              <a:tr h="528611">
                <a:tc>
                  <a:txBody>
                    <a:bodyPr/>
                    <a:lstStyle/>
                    <a:p>
                      <a:r>
                        <a:rPr kumimoji="1" lang="ja-JP" altLang="en-US" sz="3200" dirty="0"/>
                        <a:t>業種</a:t>
                      </a:r>
                    </a:p>
                  </a:txBody>
                  <a:tcPr/>
                </a:tc>
                <a:tc>
                  <a:txBody>
                    <a:bodyPr/>
                    <a:lstStyle/>
                    <a:p>
                      <a:r>
                        <a:rPr kumimoji="1" lang="ja-JP" altLang="en-US" sz="3200" dirty="0"/>
                        <a:t>法定雇用率</a:t>
                      </a:r>
                    </a:p>
                  </a:txBody>
                  <a:tcPr/>
                </a:tc>
                <a:tc>
                  <a:txBody>
                    <a:bodyPr/>
                    <a:lstStyle/>
                    <a:p>
                      <a:r>
                        <a:rPr kumimoji="1" lang="ja-JP" altLang="en-US" sz="3200" dirty="0"/>
                        <a:t>達成率</a:t>
                      </a:r>
                    </a:p>
                  </a:txBody>
                  <a:tcPr/>
                </a:tc>
                <a:extLst>
                  <a:ext uri="{0D108BD9-81ED-4DB2-BD59-A6C34878D82A}">
                    <a16:rowId xmlns:a16="http://schemas.microsoft.com/office/drawing/2014/main" xmlns="" val="401092342"/>
                  </a:ext>
                </a:extLst>
              </a:tr>
              <a:tr h="973756">
                <a:tc>
                  <a:txBody>
                    <a:bodyPr/>
                    <a:lstStyle/>
                    <a:p>
                      <a:r>
                        <a:rPr kumimoji="1" lang="ja-JP" altLang="en-US" sz="3200" b="1" dirty="0"/>
                        <a:t>一般の民間企業</a:t>
                      </a:r>
                    </a:p>
                  </a:txBody>
                  <a:tcPr/>
                </a:tc>
                <a:tc>
                  <a:txBody>
                    <a:bodyPr/>
                    <a:lstStyle/>
                    <a:p>
                      <a:r>
                        <a:rPr kumimoji="1" lang="en-US" altLang="ja-JP" sz="3200" b="1" dirty="0"/>
                        <a:t>2.0%</a:t>
                      </a:r>
                      <a:endParaRPr kumimoji="1" lang="ja-JP" altLang="en-US" sz="3200" b="1" dirty="0"/>
                    </a:p>
                  </a:txBody>
                  <a:tcPr/>
                </a:tc>
                <a:tc>
                  <a:txBody>
                    <a:bodyPr/>
                    <a:lstStyle/>
                    <a:p>
                      <a:r>
                        <a:rPr kumimoji="1" lang="en-US" altLang="ja-JP" sz="3200" b="1" dirty="0"/>
                        <a:t>44.7</a:t>
                      </a:r>
                      <a:r>
                        <a:rPr kumimoji="1" lang="ja-JP" altLang="en-US" sz="3200" b="1" dirty="0"/>
                        <a:t>％</a:t>
                      </a:r>
                    </a:p>
                  </a:txBody>
                  <a:tcPr/>
                </a:tc>
                <a:extLst>
                  <a:ext uri="{0D108BD9-81ED-4DB2-BD59-A6C34878D82A}">
                    <a16:rowId xmlns:a16="http://schemas.microsoft.com/office/drawing/2014/main" xmlns="" val="992681907"/>
                  </a:ext>
                </a:extLst>
              </a:tr>
              <a:tr h="973756">
                <a:tc>
                  <a:txBody>
                    <a:bodyPr/>
                    <a:lstStyle/>
                    <a:p>
                      <a:r>
                        <a:rPr kumimoji="1" lang="ja-JP" altLang="en-US" sz="3200" b="1" dirty="0"/>
                        <a:t>独立行政法人法等</a:t>
                      </a:r>
                    </a:p>
                  </a:txBody>
                  <a:tcPr/>
                </a:tc>
                <a:tc>
                  <a:txBody>
                    <a:bodyPr/>
                    <a:lstStyle/>
                    <a:p>
                      <a:r>
                        <a:rPr kumimoji="1" lang="en-US" altLang="ja-JP" sz="3200" b="1" dirty="0"/>
                        <a:t>2.3</a:t>
                      </a:r>
                      <a:r>
                        <a:rPr kumimoji="1" lang="ja-JP" altLang="en-US" sz="3200" b="1" dirty="0"/>
                        <a:t>％</a:t>
                      </a:r>
                    </a:p>
                  </a:txBody>
                  <a:tcPr/>
                </a:tc>
                <a:tc>
                  <a:txBody>
                    <a:bodyPr/>
                    <a:lstStyle/>
                    <a:p>
                      <a:r>
                        <a:rPr kumimoji="1" lang="en-US" altLang="ja-JP" sz="3200" b="1" dirty="0"/>
                        <a:t>73</a:t>
                      </a:r>
                      <a:r>
                        <a:rPr kumimoji="1" lang="ja-JP" altLang="en-US" sz="3200" b="1" dirty="0"/>
                        <a:t>％</a:t>
                      </a:r>
                    </a:p>
                  </a:txBody>
                  <a:tcPr/>
                </a:tc>
                <a:extLst>
                  <a:ext uri="{0D108BD9-81ED-4DB2-BD59-A6C34878D82A}">
                    <a16:rowId xmlns:a16="http://schemas.microsoft.com/office/drawing/2014/main" xmlns="" val="3918680908"/>
                  </a:ext>
                </a:extLst>
              </a:tr>
              <a:tr h="660153">
                <a:tc>
                  <a:txBody>
                    <a:bodyPr/>
                    <a:lstStyle/>
                    <a:p>
                      <a:r>
                        <a:rPr kumimoji="1" lang="ja-JP" altLang="en-US" sz="3200" b="1" dirty="0"/>
                        <a:t>都道府県</a:t>
                      </a:r>
                    </a:p>
                  </a:txBody>
                  <a:tcPr/>
                </a:tc>
                <a:tc>
                  <a:txBody>
                    <a:bodyPr/>
                    <a:lstStyle/>
                    <a:p>
                      <a:r>
                        <a:rPr kumimoji="1" lang="en-US" altLang="ja-JP" sz="3200" b="1" dirty="0"/>
                        <a:t>2.3</a:t>
                      </a:r>
                      <a:r>
                        <a:rPr kumimoji="1" lang="ja-JP" altLang="en-US" sz="3200" b="1" dirty="0"/>
                        <a:t>％</a:t>
                      </a:r>
                      <a:endParaRPr kumimoji="1" lang="en-US" altLang="ja-JP" sz="3200" b="1" dirty="0"/>
                    </a:p>
                  </a:txBody>
                  <a:tcPr/>
                </a:tc>
                <a:tc>
                  <a:txBody>
                    <a:bodyPr/>
                    <a:lstStyle/>
                    <a:p>
                      <a:r>
                        <a:rPr kumimoji="1" lang="en-US" altLang="ja-JP" sz="3200" b="1" dirty="0"/>
                        <a:t>93.6</a:t>
                      </a:r>
                      <a:r>
                        <a:rPr kumimoji="1" lang="ja-JP" altLang="en-US" sz="3200" b="1" dirty="0"/>
                        <a:t>％</a:t>
                      </a:r>
                      <a:endParaRPr kumimoji="1" lang="en-US" altLang="ja-JP" sz="3200" b="1" dirty="0"/>
                    </a:p>
                  </a:txBody>
                  <a:tcPr/>
                </a:tc>
                <a:extLst>
                  <a:ext uri="{0D108BD9-81ED-4DB2-BD59-A6C34878D82A}">
                    <a16:rowId xmlns:a16="http://schemas.microsoft.com/office/drawing/2014/main" xmlns="" val="1749454824"/>
                  </a:ext>
                </a:extLst>
              </a:tr>
            </a:tbl>
          </a:graphicData>
        </a:graphic>
      </p:graphicFrame>
      <p:sp>
        <p:nvSpPr>
          <p:cNvPr id="3" name="テキスト ボックス 2"/>
          <p:cNvSpPr txBox="1"/>
          <p:nvPr/>
        </p:nvSpPr>
        <p:spPr>
          <a:xfrm rot="20434853">
            <a:off x="9565072" y="4089592"/>
            <a:ext cx="2050241" cy="584775"/>
          </a:xfrm>
          <a:prstGeom prst="rect">
            <a:avLst/>
          </a:prstGeom>
          <a:noFill/>
        </p:spPr>
        <p:txBody>
          <a:bodyPr wrap="square" rtlCol="0">
            <a:spAutoFit/>
          </a:bodyPr>
          <a:lstStyle/>
          <a:p>
            <a:r>
              <a:rPr kumimoji="1" lang="ja-JP" altLang="en-US" sz="3200" b="1" dirty="0">
                <a:solidFill>
                  <a:srgbClr val="FF0000"/>
                </a:solidFill>
              </a:rPr>
              <a:t>低い！！</a:t>
            </a:r>
          </a:p>
        </p:txBody>
      </p:sp>
    </p:spTree>
    <p:extLst>
      <p:ext uri="{BB962C8B-B14F-4D97-AF65-F5344CB8AC3E}">
        <p14:creationId xmlns:p14="http://schemas.microsoft.com/office/powerpoint/2010/main" val="775668145"/>
      </p:ext>
    </p:extLst>
  </p:cSld>
  <p:clrMapOvr>
    <a:masterClrMapping/>
  </p:clrMapOvr>
  <mc:AlternateContent xmlns:mc="http://schemas.openxmlformats.org/markup-compatibility/2006" xmlns:p14="http://schemas.microsoft.com/office/powerpoint/2010/main">
    <mc:Choice Requires="p14">
      <p:transition spd="slow" p14:dur="2000" advTm="25792"/>
    </mc:Choice>
    <mc:Fallback xmlns="">
      <p:transition spd="slow" advTm="25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838200" y="1242646"/>
            <a:ext cx="10791092" cy="1974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28482" y="94511"/>
            <a:ext cx="10364451" cy="1596177"/>
          </a:xfrm>
        </p:spPr>
        <p:txBody>
          <a:bodyPr/>
          <a:lstStyle/>
          <a:p>
            <a:r>
              <a:rPr kumimoji="1" lang="en-US" altLang="ja-JP" dirty="0"/>
              <a:t>1-1-1.</a:t>
            </a:r>
            <a:r>
              <a:rPr kumimoji="1" lang="ja-JP" altLang="en-US" dirty="0"/>
              <a:t>納付金制度</a:t>
            </a:r>
          </a:p>
        </p:txBody>
      </p:sp>
      <p:sp>
        <p:nvSpPr>
          <p:cNvPr id="7" name="コンテンツ プレースホルダー 6"/>
          <p:cNvSpPr>
            <a:spLocks noGrp="1"/>
          </p:cNvSpPr>
          <p:nvPr>
            <p:ph sz="quarter" idx="13"/>
          </p:nvPr>
        </p:nvSpPr>
        <p:spPr>
          <a:xfrm>
            <a:off x="838200" y="1242646"/>
            <a:ext cx="10515600" cy="1974688"/>
          </a:xfrm>
        </p:spPr>
        <p:txBody>
          <a:bodyPr vert="horz" lIns="91440" tIns="45720" rIns="91440" bIns="45720" rtlCol="0" anchor="t">
            <a:normAutofit fontScale="92500" lnSpcReduction="10000"/>
          </a:bodyPr>
          <a:lstStyle/>
          <a:p>
            <a:r>
              <a:rPr lang="ja-JP" altLang="en-US" sz="3000" b="1" dirty="0">
                <a:solidFill>
                  <a:srgbClr val="000000"/>
                </a:solidFill>
              </a:rPr>
              <a:t>障害者雇用率（</a:t>
            </a:r>
            <a:r>
              <a:rPr lang="en-US" altLang="ja-JP" sz="3000" b="1" dirty="0">
                <a:solidFill>
                  <a:srgbClr val="000000"/>
                </a:solidFill>
              </a:rPr>
              <a:t>2.0%</a:t>
            </a:r>
            <a:r>
              <a:rPr lang="ja-JP" altLang="en-US" sz="3000" b="1" dirty="0">
                <a:solidFill>
                  <a:srgbClr val="000000"/>
                </a:solidFill>
              </a:rPr>
              <a:t>）未達成の事業主は、法定雇用障害者数に不足する障害者数に応じて</a:t>
            </a:r>
            <a:r>
              <a:rPr lang="en-US" altLang="ja-JP" sz="3000" b="1" dirty="0">
                <a:solidFill>
                  <a:srgbClr val="000000"/>
                </a:solidFill>
              </a:rPr>
              <a:t>1</a:t>
            </a:r>
            <a:r>
              <a:rPr lang="ja-JP" altLang="en-US" sz="3000" b="1" dirty="0">
                <a:solidFill>
                  <a:srgbClr val="000000"/>
                </a:solidFill>
              </a:rPr>
              <a:t>人につき月額</a:t>
            </a:r>
            <a:r>
              <a:rPr lang="en-US" altLang="ja-JP" sz="3000" b="1" dirty="0">
                <a:solidFill>
                  <a:srgbClr val="000000"/>
                </a:solidFill>
              </a:rPr>
              <a:t>50,000</a:t>
            </a:r>
            <a:r>
              <a:rPr lang="ja-JP" altLang="en-US" sz="3000" b="1" dirty="0">
                <a:solidFill>
                  <a:srgbClr val="000000"/>
                </a:solidFill>
              </a:rPr>
              <a:t>円の障害者雇用納付金を納付、その納付金を基に法定雇用率達成企業に調整金、報奨金を支給</a:t>
            </a:r>
          </a:p>
          <a:p>
            <a:endParaRPr kumimoji="1" lang="en-US" altLang="ja-JP" dirty="0"/>
          </a:p>
          <a:p>
            <a:endParaRPr lang="en-US" altLang="ja-JP" dirty="0"/>
          </a:p>
          <a:p>
            <a:endParaRPr kumimoji="1" lang="ja-JP" altLang="en-US" dirty="0"/>
          </a:p>
        </p:txBody>
      </p:sp>
      <p:pic>
        <p:nvPicPr>
          <p:cNvPr id="4" name="図 3"/>
          <p:cNvPicPr>
            <a:picLocks noChangeAspect="1"/>
          </p:cNvPicPr>
          <p:nvPr/>
        </p:nvPicPr>
        <p:blipFill>
          <a:blip r:embed="rId2"/>
          <a:stretch>
            <a:fillRect/>
          </a:stretch>
        </p:blipFill>
        <p:spPr>
          <a:xfrm>
            <a:off x="397935" y="3872440"/>
            <a:ext cx="1863725" cy="2112443"/>
          </a:xfrm>
          <a:prstGeom prst="rect">
            <a:avLst/>
          </a:prstGeom>
        </p:spPr>
      </p:pic>
      <p:pic>
        <p:nvPicPr>
          <p:cNvPr id="5" name="図 4"/>
          <p:cNvPicPr>
            <a:picLocks noChangeAspect="1"/>
          </p:cNvPicPr>
          <p:nvPr/>
        </p:nvPicPr>
        <p:blipFill>
          <a:blip r:embed="rId2"/>
          <a:stretch>
            <a:fillRect/>
          </a:stretch>
        </p:blipFill>
        <p:spPr>
          <a:xfrm>
            <a:off x="9490075" y="3872441"/>
            <a:ext cx="1863725" cy="2112443"/>
          </a:xfrm>
          <a:prstGeom prst="rect">
            <a:avLst/>
          </a:prstGeom>
        </p:spPr>
      </p:pic>
      <p:sp>
        <p:nvSpPr>
          <p:cNvPr id="8" name="楕円 7"/>
          <p:cNvSpPr/>
          <p:nvPr/>
        </p:nvSpPr>
        <p:spPr>
          <a:xfrm>
            <a:off x="3937002" y="3872441"/>
            <a:ext cx="4021664" cy="1733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高齢・障害・求職者支援機構</a:t>
            </a:r>
          </a:p>
        </p:txBody>
      </p:sp>
      <p:sp>
        <p:nvSpPr>
          <p:cNvPr id="9" name="右矢印 8"/>
          <p:cNvSpPr/>
          <p:nvPr/>
        </p:nvSpPr>
        <p:spPr>
          <a:xfrm>
            <a:off x="2379136" y="4649260"/>
            <a:ext cx="1557866"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7958666" y="4701120"/>
            <a:ext cx="1531408" cy="506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397935" y="3503108"/>
            <a:ext cx="2492990" cy="369332"/>
          </a:xfrm>
          <a:prstGeom prst="rect">
            <a:avLst/>
          </a:prstGeom>
          <a:noFill/>
        </p:spPr>
        <p:txBody>
          <a:bodyPr wrap="none" rtlCol="0">
            <a:spAutoFit/>
          </a:bodyPr>
          <a:lstStyle/>
          <a:p>
            <a:r>
              <a:rPr kumimoji="1" lang="ja-JP" altLang="en-US" b="1" dirty="0"/>
              <a:t>法定雇用率未達成企業</a:t>
            </a:r>
          </a:p>
        </p:txBody>
      </p:sp>
      <p:sp>
        <p:nvSpPr>
          <p:cNvPr id="12" name="テキスト ボックス 11"/>
          <p:cNvSpPr txBox="1"/>
          <p:nvPr/>
        </p:nvSpPr>
        <p:spPr>
          <a:xfrm>
            <a:off x="9091642" y="3503108"/>
            <a:ext cx="2262158" cy="369332"/>
          </a:xfrm>
          <a:prstGeom prst="rect">
            <a:avLst/>
          </a:prstGeom>
          <a:noFill/>
        </p:spPr>
        <p:txBody>
          <a:bodyPr wrap="none" rtlCol="0">
            <a:spAutoFit/>
          </a:bodyPr>
          <a:lstStyle/>
          <a:p>
            <a:r>
              <a:rPr kumimoji="1" lang="ja-JP" altLang="en-US" b="1" dirty="0"/>
              <a:t>法定雇用率達成企業</a:t>
            </a:r>
          </a:p>
        </p:txBody>
      </p:sp>
      <p:sp>
        <p:nvSpPr>
          <p:cNvPr id="3" name="テキスト ボックス 2"/>
          <p:cNvSpPr txBox="1"/>
          <p:nvPr/>
        </p:nvSpPr>
        <p:spPr>
          <a:xfrm>
            <a:off x="2890925" y="4457700"/>
            <a:ext cx="877163" cy="369332"/>
          </a:xfrm>
          <a:prstGeom prst="rect">
            <a:avLst/>
          </a:prstGeom>
          <a:noFill/>
        </p:spPr>
        <p:txBody>
          <a:bodyPr wrap="none" rtlCol="0">
            <a:spAutoFit/>
          </a:bodyPr>
          <a:lstStyle/>
          <a:p>
            <a:r>
              <a:rPr kumimoji="1" lang="ja-JP" altLang="en-US" b="1" dirty="0"/>
              <a:t>納付金</a:t>
            </a:r>
          </a:p>
        </p:txBody>
      </p:sp>
      <p:sp>
        <p:nvSpPr>
          <p:cNvPr id="6" name="テキスト ボックス 5"/>
          <p:cNvSpPr txBox="1"/>
          <p:nvPr/>
        </p:nvSpPr>
        <p:spPr>
          <a:xfrm>
            <a:off x="8298180" y="4480560"/>
            <a:ext cx="877163" cy="369332"/>
          </a:xfrm>
          <a:prstGeom prst="rect">
            <a:avLst/>
          </a:prstGeom>
          <a:noFill/>
        </p:spPr>
        <p:txBody>
          <a:bodyPr wrap="none" rtlCol="0">
            <a:spAutoFit/>
          </a:bodyPr>
          <a:lstStyle/>
          <a:p>
            <a:r>
              <a:rPr kumimoji="1" lang="ja-JP" altLang="en-US" b="1" dirty="0"/>
              <a:t>調整金</a:t>
            </a:r>
          </a:p>
        </p:txBody>
      </p:sp>
    </p:spTree>
    <p:extLst>
      <p:ext uri="{BB962C8B-B14F-4D97-AF65-F5344CB8AC3E}">
        <p14:creationId xmlns:p14="http://schemas.microsoft.com/office/powerpoint/2010/main" val="4095556733"/>
      </p:ext>
    </p:extLst>
  </p:cSld>
  <p:clrMapOvr>
    <a:masterClrMapping/>
  </p:clrMapOvr>
  <mc:AlternateContent xmlns:mc="http://schemas.openxmlformats.org/markup-compatibility/2006" xmlns:p14="http://schemas.microsoft.com/office/powerpoint/2010/main">
    <mc:Choice Requires="p14">
      <p:transition spd="slow" p14:dur="2000" advTm="27012"/>
    </mc:Choice>
    <mc:Fallback xmlns="">
      <p:transition spd="slow" advTm="2701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913774" y="2367092"/>
            <a:ext cx="10173326" cy="2052417"/>
          </a:xfrm>
        </p:spPr>
        <p:txBody>
          <a:bodyPr/>
          <a:lstStyle/>
          <a:p>
            <a:endParaRPr kumimoji="1" lang="ja-JP" altLang="en-US" dirty="0"/>
          </a:p>
        </p:txBody>
      </p:sp>
      <p:sp>
        <p:nvSpPr>
          <p:cNvPr id="4" name="タイトル 1"/>
          <p:cNvSpPr>
            <a:spLocks noGrp="1"/>
          </p:cNvSpPr>
          <p:nvPr>
            <p:ph type="title"/>
          </p:nvPr>
        </p:nvSpPr>
        <p:spPr/>
        <p:txBody>
          <a:bodyPr/>
          <a:lstStyle/>
          <a:p>
            <a:r>
              <a:rPr lang="en-US" altLang="ja-JP" dirty="0"/>
              <a:t>1-1-2.</a:t>
            </a:r>
            <a:r>
              <a:rPr lang="ja-JP" altLang="en-US" dirty="0"/>
              <a:t>特例子会社制度</a:t>
            </a:r>
            <a:endParaRPr kumimoji="1" lang="ja-JP" altLang="en-US" dirty="0"/>
          </a:p>
        </p:txBody>
      </p:sp>
      <p:pic>
        <p:nvPicPr>
          <p:cNvPr id="5" name="図 4"/>
          <p:cNvPicPr>
            <a:picLocks noChangeAspect="1"/>
          </p:cNvPicPr>
          <p:nvPr/>
        </p:nvPicPr>
        <p:blipFill>
          <a:blip r:embed="rId2"/>
          <a:stretch>
            <a:fillRect/>
          </a:stretch>
        </p:blipFill>
        <p:spPr>
          <a:xfrm>
            <a:off x="913774" y="4419509"/>
            <a:ext cx="10327519" cy="2103302"/>
          </a:xfrm>
          <a:prstGeom prst="rect">
            <a:avLst/>
          </a:prstGeom>
        </p:spPr>
      </p:pic>
      <p:sp>
        <p:nvSpPr>
          <p:cNvPr id="6" name="角丸四角形 5"/>
          <p:cNvSpPr/>
          <p:nvPr/>
        </p:nvSpPr>
        <p:spPr>
          <a:xfrm>
            <a:off x="913774" y="2051950"/>
            <a:ext cx="10706726" cy="2204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000000"/>
                </a:solidFill>
              </a:rPr>
              <a:t>事業主が障害者の雇用に特別の配慮をした子会社を設立し、一定の要件を満たす場合には、特例としてその子会社に雇用されている労働者を親会社に雇用されているものとみなして、実雇用率を算定できる</a:t>
            </a:r>
          </a:p>
        </p:txBody>
      </p:sp>
    </p:spTree>
    <p:extLst>
      <p:ext uri="{BB962C8B-B14F-4D97-AF65-F5344CB8AC3E}">
        <p14:creationId xmlns:p14="http://schemas.microsoft.com/office/powerpoint/2010/main" val="2340282845"/>
      </p:ext>
    </p:extLst>
  </p:cSld>
  <p:clrMapOvr>
    <a:masterClrMapping/>
  </p:clrMapOvr>
  <mc:AlternateContent xmlns:mc="http://schemas.openxmlformats.org/markup-compatibility/2006" xmlns:p14="http://schemas.microsoft.com/office/powerpoint/2010/main">
    <mc:Choice Requires="p14">
      <p:transition spd="slow" p14:dur="2000" advTm="27636"/>
    </mc:Choice>
    <mc:Fallback xmlns="">
      <p:transition spd="slow" advTm="2763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149" y="213168"/>
            <a:ext cx="10364451" cy="1596177"/>
          </a:xfrm>
        </p:spPr>
        <p:txBody>
          <a:bodyPr/>
          <a:lstStyle/>
          <a:p>
            <a:r>
              <a:rPr lang="ja-JP" altLang="en-US" dirty="0">
                <a:latin typeface="ＭＳ Ｐゴシック"/>
              </a:rPr>
              <a:t>職場適応援助者（ジョブコーチ）</a:t>
            </a:r>
          </a:p>
        </p:txBody>
      </p:sp>
      <p:graphicFrame>
        <p:nvGraphicFramePr>
          <p:cNvPr id="4" name="コンテンツ プレースホルダー 3"/>
          <p:cNvGraphicFramePr>
            <a:graphicFrameLocks noGrp="1"/>
          </p:cNvGraphicFramePr>
          <p:nvPr>
            <p:ph sz="quarter" idx="13"/>
            <p:extLst>
              <p:ext uri="{D42A27DB-BD31-4B8C-83A1-F6EECF244321}">
                <p14:modId xmlns:p14="http://schemas.microsoft.com/office/powerpoint/2010/main" val="2157487904"/>
              </p:ext>
            </p:extLst>
          </p:nvPr>
        </p:nvGraphicFramePr>
        <p:xfrm>
          <a:off x="929640" y="1535025"/>
          <a:ext cx="9799320" cy="4103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角丸四角形 2"/>
          <p:cNvSpPr/>
          <p:nvPr/>
        </p:nvSpPr>
        <p:spPr>
          <a:xfrm>
            <a:off x="1554480" y="5913120"/>
            <a:ext cx="880872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雇用促進法においては職場適応援助者の設置や助成金について定めてある</a:t>
            </a:r>
          </a:p>
        </p:txBody>
      </p:sp>
    </p:spTree>
    <p:extLst>
      <p:ext uri="{BB962C8B-B14F-4D97-AF65-F5344CB8AC3E}">
        <p14:creationId xmlns:p14="http://schemas.microsoft.com/office/powerpoint/2010/main" val="2787595613"/>
      </p:ext>
    </p:extLst>
  </p:cSld>
  <p:clrMapOvr>
    <a:masterClrMapping/>
  </p:clrMapOvr>
  <mc:AlternateContent xmlns:mc="http://schemas.openxmlformats.org/markup-compatibility/2006" xmlns:p14="http://schemas.microsoft.com/office/powerpoint/2010/main">
    <mc:Choice Requires="p14">
      <p:transition spd="slow" p14:dur="2000" advTm="25672"/>
    </mc:Choice>
    <mc:Fallback xmlns="">
      <p:transition spd="slow" advTm="2567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43623" y="590550"/>
            <a:ext cx="5134367" cy="646331"/>
          </a:xfrm>
          <a:prstGeom prst="rect">
            <a:avLst/>
          </a:prstGeom>
        </p:spPr>
        <p:txBody>
          <a:bodyPr rtlCol="0">
            <a:spAutoFit/>
          </a:bodyPr>
          <a:lstStyle/>
          <a:p>
            <a:pPr algn="ctr"/>
            <a:r>
              <a:rPr lang="ja-JP" altLang="en-US" sz="3600">
                <a:latin typeface="ＭＳ Ｐゴシック"/>
              </a:rPr>
              <a:t>２．障害者総合支援法</a:t>
            </a:r>
            <a:endParaRPr lang="ja-JP" altLang="en-US" sz="3600">
              <a:solidFill>
                <a:srgbClr val="000000"/>
              </a:solidFill>
              <a:latin typeface="ＭＳ Ｐゴシック"/>
            </a:endParaRPr>
          </a:p>
        </p:txBody>
      </p:sp>
      <p:graphicFrame>
        <p:nvGraphicFramePr>
          <p:cNvPr id="3" name="コンテンツ プレースホルダー 3"/>
          <p:cNvGraphicFramePr>
            <a:graphicFrameLocks/>
          </p:cNvGraphicFramePr>
          <p:nvPr>
            <p:extLst>
              <p:ext uri="{D42A27DB-BD31-4B8C-83A1-F6EECF244321}">
                <p14:modId xmlns:p14="http://schemas.microsoft.com/office/powerpoint/2010/main" val="4142358634"/>
              </p:ext>
            </p:extLst>
          </p:nvPr>
        </p:nvGraphicFramePr>
        <p:xfrm>
          <a:off x="333499" y="1752600"/>
          <a:ext cx="10982332" cy="4109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702292"/>
      </p:ext>
    </p:extLst>
  </p:cSld>
  <p:clrMapOvr>
    <a:masterClrMapping/>
  </p:clrMapOvr>
  <mc:AlternateContent xmlns:mc="http://schemas.openxmlformats.org/markup-compatibility/2006" xmlns:p14="http://schemas.microsoft.com/office/powerpoint/2010/main">
    <mc:Choice Requires="p14">
      <p:transition spd="slow" p14:dur="2000" advTm="20600"/>
    </mc:Choice>
    <mc:Fallback xmlns="">
      <p:transition spd="slow" advTm="206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2-1.</a:t>
            </a:r>
            <a:r>
              <a:rPr kumimoji="1" lang="ja-JP" altLang="en-US" dirty="0"/>
              <a:t>就労移行支援</a:t>
            </a:r>
          </a:p>
        </p:txBody>
      </p:sp>
      <p:graphicFrame>
        <p:nvGraphicFramePr>
          <p:cNvPr id="4" name="コンテンツ プレースホルダー 3"/>
          <p:cNvGraphicFramePr>
            <a:graphicFrameLocks noGrp="1"/>
          </p:cNvGraphicFramePr>
          <p:nvPr>
            <p:ph sz="quarter" idx="13"/>
            <p:extLst>
              <p:ext uri="{D42A27DB-BD31-4B8C-83A1-F6EECF244321}">
                <p14:modId xmlns:p14="http://schemas.microsoft.com/office/powerpoint/2010/main" val="3602434740"/>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574767"/>
      </p:ext>
    </p:extLst>
  </p:cSld>
  <p:clrMapOvr>
    <a:masterClrMapping/>
  </p:clrMapOvr>
  <mc:AlternateContent xmlns:mc="http://schemas.openxmlformats.org/markup-compatibility/2006" xmlns:p14="http://schemas.microsoft.com/office/powerpoint/2010/main">
    <mc:Choice Requires="p14">
      <p:transition spd="slow" p14:dur="2000" advTm="16013"/>
    </mc:Choice>
    <mc:Fallback xmlns="">
      <p:transition spd="slow" advTm="1601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2-2.</a:t>
            </a:r>
            <a:r>
              <a:rPr kumimoji="1" lang="ja-JP" altLang="en-US" dirty="0"/>
              <a:t>就労継続支援Ａ型</a:t>
            </a:r>
          </a:p>
        </p:txBody>
      </p:sp>
      <p:graphicFrame>
        <p:nvGraphicFramePr>
          <p:cNvPr id="4" name="コンテンツ プレースホルダー 3"/>
          <p:cNvGraphicFramePr>
            <a:graphicFrameLocks noGrp="1"/>
          </p:cNvGraphicFramePr>
          <p:nvPr>
            <p:ph sz="quarter" idx="13"/>
            <p:extLst>
              <p:ext uri="{D42A27DB-BD31-4B8C-83A1-F6EECF244321}">
                <p14:modId xmlns:p14="http://schemas.microsoft.com/office/powerpoint/2010/main" val="1234242877"/>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5379140"/>
      </p:ext>
    </p:extLst>
  </p:cSld>
  <p:clrMapOvr>
    <a:masterClrMapping/>
  </p:clrMapOvr>
  <mc:AlternateContent xmlns:mc="http://schemas.openxmlformats.org/markup-compatibility/2006" xmlns:p14="http://schemas.microsoft.com/office/powerpoint/2010/main">
    <mc:Choice Requires="p14">
      <p:transition spd="slow" p14:dur="2000" advTm="24288"/>
    </mc:Choice>
    <mc:Fallback xmlns="">
      <p:transition spd="slow" advTm="2428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2-3.</a:t>
            </a:r>
            <a:r>
              <a:rPr lang="ja-JP" altLang="en-US" dirty="0"/>
              <a:t>就労継続支援</a:t>
            </a:r>
            <a:r>
              <a:rPr lang="en-US" altLang="ja-JP" dirty="0"/>
              <a:t>B</a:t>
            </a:r>
            <a:r>
              <a:rPr lang="ja-JP" altLang="en-US" dirty="0"/>
              <a:t>型</a:t>
            </a:r>
            <a:endParaRPr kumimoji="1" lang="ja-JP" altLang="en-US" dirty="0"/>
          </a:p>
        </p:txBody>
      </p:sp>
      <p:graphicFrame>
        <p:nvGraphicFramePr>
          <p:cNvPr id="4" name="コンテンツ プレースホルダー 3"/>
          <p:cNvGraphicFramePr>
            <a:graphicFrameLocks noGrp="1"/>
          </p:cNvGraphicFramePr>
          <p:nvPr>
            <p:ph sz="quarter" idx="13"/>
            <p:extLst>
              <p:ext uri="{D42A27DB-BD31-4B8C-83A1-F6EECF244321}">
                <p14:modId xmlns:p14="http://schemas.microsoft.com/office/powerpoint/2010/main" val="1651858892"/>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347127"/>
      </p:ext>
    </p:extLst>
  </p:cSld>
  <p:clrMapOvr>
    <a:masterClrMapping/>
  </p:clrMapOvr>
  <mc:AlternateContent xmlns:mc="http://schemas.openxmlformats.org/markup-compatibility/2006" xmlns:p14="http://schemas.microsoft.com/office/powerpoint/2010/main">
    <mc:Choice Requires="p14">
      <p:transition spd="slow" p14:dur="2000" advTm="19008"/>
    </mc:Choice>
    <mc:Fallback xmlns="">
      <p:transition spd="slow" advTm="1900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73313" y="2209800"/>
            <a:ext cx="7959591" cy="331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4" name="図表 3"/>
          <p:cNvGraphicFramePr/>
          <p:nvPr>
            <p:extLst>
              <p:ext uri="{D42A27DB-BD31-4B8C-83A1-F6EECF244321}">
                <p14:modId xmlns:p14="http://schemas.microsoft.com/office/powerpoint/2010/main" val="2934038796"/>
              </p:ext>
            </p:extLst>
          </p:nvPr>
        </p:nvGraphicFramePr>
        <p:xfrm>
          <a:off x="559658" y="0"/>
          <a:ext cx="10999295"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サブタイトル 2"/>
          <p:cNvSpPr>
            <a:spLocks noGrp="1"/>
          </p:cNvSpPr>
          <p:nvPr>
            <p:ph type="subTitle" idx="1"/>
          </p:nvPr>
        </p:nvSpPr>
        <p:spPr>
          <a:xfrm>
            <a:off x="2620348" y="2314575"/>
            <a:ext cx="7524647" cy="2687314"/>
          </a:xfrm>
          <a:solidFill>
            <a:schemeClr val="accent3">
              <a:lumMod val="75000"/>
            </a:schemeClr>
          </a:solidFill>
        </p:spPr>
        <p:txBody>
          <a:bodyPr vert="horz" lIns="91440" tIns="45720" rIns="91440" bIns="45720" rtlCol="0" anchor="t">
            <a:normAutofit fontScale="25000" lnSpcReduction="20000"/>
          </a:bodyPr>
          <a:lstStyle/>
          <a:p>
            <a:pPr algn="l"/>
            <a:r>
              <a:rPr lang="ja-JP" altLang="en-US" sz="9600" dirty="0">
                <a:solidFill>
                  <a:srgbClr val="FFFFFF"/>
                </a:solidFill>
              </a:rPr>
              <a:t>しょうがい</a:t>
            </a:r>
            <a:endParaRPr lang="ja-JP" altLang="en-US" sz="9600" dirty="0">
              <a:solidFill>
                <a:srgbClr val="FFFFFF"/>
              </a:solidFill>
              <a:latin typeface="ＭＳ Ｐゴシック"/>
            </a:endParaRPr>
          </a:p>
          <a:p>
            <a:pPr algn="l"/>
            <a:r>
              <a:rPr lang="en-US" altLang="ja-JP" sz="9600" dirty="0">
                <a:solidFill>
                  <a:srgbClr val="FFFFFF"/>
                </a:solidFill>
              </a:rPr>
              <a:t>【</a:t>
            </a:r>
            <a:r>
              <a:rPr lang="ja-JP" altLang="en-US" sz="9600" dirty="0">
                <a:solidFill>
                  <a:srgbClr val="FFFFFF"/>
                </a:solidFill>
              </a:rPr>
              <a:t>障害・障碍・障礙</a:t>
            </a:r>
            <a:r>
              <a:rPr lang="en-US" altLang="ja-JP" sz="9600" dirty="0">
                <a:solidFill>
                  <a:srgbClr val="FFFFFF"/>
                </a:solidFill>
              </a:rPr>
              <a:t>】</a:t>
            </a:r>
            <a:endParaRPr lang="en-US" altLang="ja-JP" sz="9600" dirty="0">
              <a:solidFill>
                <a:srgbClr val="FFFFFF"/>
              </a:solidFill>
              <a:latin typeface="ＭＳ Ｐゴシック"/>
            </a:endParaRPr>
          </a:p>
          <a:p>
            <a:pPr algn="l"/>
            <a:r>
              <a:rPr lang="en-US" altLang="ja-JP" sz="9600" dirty="0">
                <a:solidFill>
                  <a:srgbClr val="FFFFFF"/>
                </a:solidFill>
              </a:rPr>
              <a:t>1.</a:t>
            </a:r>
            <a:r>
              <a:rPr lang="ja-JP" altLang="en-US" sz="9600" dirty="0">
                <a:solidFill>
                  <a:srgbClr val="FFFFFF"/>
                </a:solidFill>
              </a:rPr>
              <a:t>正常な進行や活動の妨げとなるもの。</a:t>
            </a:r>
          </a:p>
          <a:p>
            <a:pPr algn="l"/>
            <a:r>
              <a:rPr lang="ja-JP" altLang="en-US" sz="9600" dirty="0">
                <a:solidFill>
                  <a:srgbClr val="FFFFFF"/>
                </a:solidFill>
              </a:rPr>
              <a:t> 「</a:t>
            </a:r>
            <a:r>
              <a:rPr lang="en-US" altLang="ja-JP" sz="9600" dirty="0">
                <a:solidFill>
                  <a:srgbClr val="FFFFFF"/>
                </a:solidFill>
              </a:rPr>
              <a:t>―</a:t>
            </a:r>
            <a:r>
              <a:rPr lang="ja-JP" altLang="en-US" sz="9600" dirty="0">
                <a:solidFill>
                  <a:srgbClr val="FFFFFF"/>
                </a:solidFill>
              </a:rPr>
              <a:t>を除く」</a:t>
            </a:r>
          </a:p>
          <a:p>
            <a:pPr algn="l"/>
            <a:r>
              <a:rPr lang="en-US" altLang="ja-JP" sz="9600" dirty="0">
                <a:solidFill>
                  <a:srgbClr val="FFFFFF"/>
                </a:solidFill>
              </a:rPr>
              <a:t>2.</a:t>
            </a:r>
            <a:r>
              <a:rPr lang="ja-JP" altLang="en-US" sz="9600" dirty="0">
                <a:solidFill>
                  <a:srgbClr val="FFFFFF"/>
                </a:solidFill>
              </a:rPr>
              <a:t>「障害競走」の略。</a:t>
            </a:r>
          </a:p>
          <a:p>
            <a:pPr algn="l"/>
            <a:endParaRPr lang="en-US" altLang="ja-JP" sz="9600" dirty="0">
              <a:solidFill>
                <a:srgbClr val="FFFFFF"/>
              </a:solidFill>
            </a:endParaRPr>
          </a:p>
        </p:txBody>
      </p:sp>
    </p:spTree>
    <p:extLst>
      <p:ext uri="{BB962C8B-B14F-4D97-AF65-F5344CB8AC3E}">
        <p14:creationId xmlns:p14="http://schemas.microsoft.com/office/powerpoint/2010/main" val="1910315050"/>
      </p:ext>
    </p:extLst>
  </p:cSld>
  <p:clrMapOvr>
    <a:masterClrMapping/>
  </p:clrMapOvr>
  <mc:AlternateContent xmlns:mc="http://schemas.openxmlformats.org/markup-compatibility/2006" xmlns:p14="http://schemas.microsoft.com/office/powerpoint/2010/main">
    <mc:Choice Requires="p14">
      <p:transition spd="slow" p14:dur="2000" advTm="5896"/>
    </mc:Choice>
    <mc:Fallback xmlns="">
      <p:transition spd="slow" advTm="58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sz="quarter" idx="13"/>
          </p:nvPr>
        </p:nvSpPr>
        <p:spPr/>
        <p:txBody>
          <a:bodyPr vert="horz" lIns="91440" tIns="45720" rIns="91440" bIns="45720" rtlCol="0" anchor="t">
            <a:normAutofit/>
          </a:bodyPr>
          <a:lstStyle/>
          <a:p>
            <a:pPr marL="742950" indent="-742950">
              <a:buFont typeface="+mj-lt"/>
              <a:buAutoNum type="arabicPeriod"/>
            </a:pPr>
            <a:r>
              <a:rPr lang="ja-JP" altLang="en-US" sz="3600" dirty="0" smtClean="0">
                <a:latin typeface="MS PGothic"/>
              </a:rPr>
              <a:t>発達障害者</a:t>
            </a:r>
            <a:r>
              <a:rPr lang="ja-JP" altLang="en-US" sz="3600" dirty="0">
                <a:latin typeface="MS PGothic"/>
              </a:rPr>
              <a:t>のキャリア形成に必要な支援 </a:t>
            </a:r>
            <a:endParaRPr kumimoji="1" lang="en-US" altLang="ja-JP" sz="3600" dirty="0"/>
          </a:p>
          <a:p>
            <a:pPr marL="742950" indent="-742950">
              <a:buFont typeface="+mj-lt"/>
              <a:buAutoNum type="arabicPeriod"/>
            </a:pPr>
            <a:r>
              <a:rPr lang="ja-JP" altLang="en-US" sz="3600" dirty="0" smtClean="0">
                <a:latin typeface="MS PGothic"/>
              </a:rPr>
              <a:t>一般</a:t>
            </a:r>
            <a:r>
              <a:rPr lang="ja-JP" altLang="en-US" sz="3600" dirty="0">
                <a:latin typeface="MS PGothic"/>
              </a:rPr>
              <a:t>就労を目指す知的障害者の問題と解決策</a:t>
            </a:r>
            <a:endParaRPr lang="en-US" altLang="ja-JP" sz="3600" dirty="0"/>
          </a:p>
          <a:p>
            <a:pPr marL="742950" indent="-742950">
              <a:buFont typeface="+mj-lt"/>
              <a:buAutoNum type="arabicPeriod"/>
            </a:pPr>
            <a:r>
              <a:rPr lang="ja-JP" altLang="en-US" sz="3600" dirty="0" smtClean="0"/>
              <a:t>精神</a:t>
            </a:r>
            <a:r>
              <a:rPr lang="ja-JP" altLang="en-US" sz="3600" dirty="0"/>
              <a:t>障害者の制度と支援上の課題</a:t>
            </a:r>
            <a:endParaRPr lang="en-US" altLang="ja-JP" sz="3600" dirty="0"/>
          </a:p>
          <a:p>
            <a:pPr marL="742950" indent="-742950">
              <a:buFont typeface="+mj-lt"/>
              <a:buAutoNum type="arabicPeriod"/>
            </a:pPr>
            <a:r>
              <a:rPr lang="ja-JP" altLang="en-US" sz="3600" dirty="0" smtClean="0"/>
              <a:t>就労</a:t>
            </a:r>
            <a:r>
              <a:rPr lang="ja-JP" altLang="en-US" sz="3600" dirty="0"/>
              <a:t>継続支援事業</a:t>
            </a:r>
            <a:r>
              <a:rPr lang="ja-JP" altLang="en-US" sz="3600" dirty="0" err="1"/>
              <a:t>ｂ</a:t>
            </a:r>
            <a:r>
              <a:rPr lang="ja-JP" altLang="en-US" sz="3600" dirty="0"/>
              <a:t>型を取り巻く課題と解決策</a:t>
            </a:r>
            <a:endParaRPr kumimoji="1" lang="ja-JP" altLang="en-US" sz="3600" dirty="0"/>
          </a:p>
        </p:txBody>
      </p:sp>
    </p:spTree>
    <p:extLst>
      <p:ext uri="{BB962C8B-B14F-4D97-AF65-F5344CB8AC3E}">
        <p14:creationId xmlns:p14="http://schemas.microsoft.com/office/powerpoint/2010/main" val="1572293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47729" y="230654"/>
            <a:ext cx="10427847" cy="1313727"/>
          </a:xfrm>
        </p:spPr>
        <p:txBody>
          <a:bodyPr>
            <a:normAutofit/>
          </a:bodyPr>
          <a:lstStyle/>
          <a:p>
            <a:r>
              <a:rPr kumimoji="1" lang="ja-JP" altLang="en-US" b="1" dirty="0"/>
              <a:t>発達</a:t>
            </a:r>
            <a:r>
              <a:rPr kumimoji="1" lang="ja-JP" altLang="en-US" b="1" dirty="0" smtClean="0"/>
              <a:t>障害のキャリア形成に必要な支援</a:t>
            </a:r>
            <a:endParaRPr kumimoji="1" lang="ja-JP" altLang="en-US" b="1" dirty="0"/>
          </a:p>
        </p:txBody>
      </p:sp>
      <p:sp>
        <p:nvSpPr>
          <p:cNvPr id="5" name="コンテンツ プレースホルダー 4"/>
          <p:cNvSpPr>
            <a:spLocks noGrp="1"/>
          </p:cNvSpPr>
          <p:nvPr>
            <p:ph sz="quarter" idx="13"/>
          </p:nvPr>
        </p:nvSpPr>
        <p:spPr>
          <a:xfrm>
            <a:off x="1623009" y="1715395"/>
            <a:ext cx="9031606" cy="4154522"/>
          </a:xfrm>
          <a:noFill/>
        </p:spPr>
        <p:txBody>
          <a:bodyPr vert="horz" lIns="91440" tIns="45720" rIns="91440" bIns="45720" rtlCol="0" anchor="t">
            <a:normAutofit fontScale="92500" lnSpcReduction="20000"/>
          </a:bodyPr>
          <a:lstStyle/>
          <a:p>
            <a:pPr marL="0" indent="0">
              <a:buNone/>
            </a:pPr>
            <a:r>
              <a:rPr lang="ja-JP" altLang="en-US" sz="4800" b="1" dirty="0"/>
              <a:t>１．発達障害とは</a:t>
            </a:r>
            <a:endParaRPr lang="ja-JP" altLang="en-US" sz="4800" b="1" dirty="0">
              <a:solidFill>
                <a:srgbClr val="000000"/>
              </a:solidFill>
              <a:latin typeface="ＭＳ Ｐゴシック"/>
            </a:endParaRPr>
          </a:p>
          <a:p>
            <a:pPr marL="0" indent="0">
              <a:buNone/>
            </a:pPr>
            <a:r>
              <a:rPr lang="ja-JP" altLang="en-US" sz="4800" b="1" dirty="0"/>
              <a:t>２．制度</a:t>
            </a:r>
            <a:endParaRPr lang="ja-JP" altLang="en-US" sz="5400" b="1" dirty="0"/>
          </a:p>
          <a:p>
            <a:pPr marL="0" indent="0">
              <a:buNone/>
            </a:pPr>
            <a:r>
              <a:rPr lang="ja-JP" altLang="en-US" sz="4800" b="1" dirty="0">
                <a:latin typeface="ＭＳ Ｐゴシック"/>
              </a:rPr>
              <a:t>３</a:t>
            </a:r>
            <a:r>
              <a:rPr lang="ja-JP" altLang="en-US" sz="4800" b="1" dirty="0"/>
              <a:t>．現場の声</a:t>
            </a:r>
            <a:endParaRPr lang="ja-JP" altLang="en-US" sz="5400" b="1" dirty="0"/>
          </a:p>
          <a:p>
            <a:pPr marL="0" indent="0">
              <a:buNone/>
            </a:pPr>
            <a:r>
              <a:rPr lang="ja-JP" altLang="en-US" sz="4800" b="1" dirty="0">
                <a:latin typeface="ＭＳ Ｐゴシック"/>
              </a:rPr>
              <a:t>４</a:t>
            </a:r>
            <a:r>
              <a:rPr lang="ja-JP" altLang="en-US" sz="4800" b="1" dirty="0"/>
              <a:t>．課題</a:t>
            </a:r>
            <a:endParaRPr lang="ja-JP" altLang="en-US" sz="5400" b="1" dirty="0"/>
          </a:p>
          <a:p>
            <a:pPr marL="0" indent="0">
              <a:buNone/>
            </a:pPr>
            <a:r>
              <a:rPr lang="ja-JP" altLang="en-US" sz="4800" b="1" dirty="0">
                <a:latin typeface="ＭＳ Ｐゴシック"/>
              </a:rPr>
              <a:t>５</a:t>
            </a:r>
            <a:r>
              <a:rPr lang="ja-JP" altLang="en-US" sz="4800" b="1" dirty="0"/>
              <a:t>．提言</a:t>
            </a:r>
            <a:endParaRPr lang="ja-JP" altLang="en-US" sz="5400" b="1" dirty="0"/>
          </a:p>
        </p:txBody>
      </p:sp>
    </p:spTree>
    <p:extLst>
      <p:ext uri="{BB962C8B-B14F-4D97-AF65-F5344CB8AC3E}">
        <p14:creationId xmlns:p14="http://schemas.microsoft.com/office/powerpoint/2010/main" val="4261686716"/>
      </p:ext>
    </p:extLst>
  </p:cSld>
  <p:clrMapOvr>
    <a:masterClrMapping/>
  </p:clrMapOvr>
  <mc:AlternateContent xmlns:mc="http://schemas.openxmlformats.org/markup-compatibility/2006" xmlns:p14="http://schemas.microsoft.com/office/powerpoint/2010/main">
    <mc:Choice Requires="p14">
      <p:transition spd="slow" p14:dur="2000" advTm="6819"/>
    </mc:Choice>
    <mc:Fallback xmlns="">
      <p:transition spd="slow" advTm="681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294" y="137917"/>
            <a:ext cx="5874265" cy="1066799"/>
          </a:xfrm>
        </p:spPr>
        <p:txBody>
          <a:bodyPr/>
          <a:lstStyle/>
          <a:p>
            <a:r>
              <a:rPr kumimoji="1" lang="ja-JP" altLang="en-US" sz="6000" b="1" dirty="0"/>
              <a:t>発達障害</a:t>
            </a:r>
            <a:r>
              <a:rPr lang="ja-JP" altLang="en-US" sz="6000" b="1" dirty="0"/>
              <a:t>とは</a:t>
            </a:r>
            <a:r>
              <a:rPr kumimoji="1" lang="ja-JP" altLang="en-US" dirty="0"/>
              <a:t>　</a:t>
            </a:r>
          </a:p>
        </p:txBody>
      </p:sp>
      <p:sp>
        <p:nvSpPr>
          <p:cNvPr id="3" name="縦書きテキスト プレースホルダー 2"/>
          <p:cNvSpPr>
            <a:spLocks noGrp="1"/>
          </p:cNvSpPr>
          <p:nvPr>
            <p:ph type="body" orient="vert" sz="quarter" idx="13"/>
          </p:nvPr>
        </p:nvSpPr>
        <p:spPr>
          <a:xfrm>
            <a:off x="995423" y="1048948"/>
            <a:ext cx="6667018" cy="1192193"/>
          </a:xfrm>
        </p:spPr>
        <p:txBody>
          <a:bodyPr vert="horz" lIns="91440" tIns="45720" rIns="91440" bIns="45720" rtlCol="0" anchor="t">
            <a:normAutofit/>
          </a:bodyPr>
          <a:lstStyle/>
          <a:p>
            <a:pPr marL="0" indent="0">
              <a:buNone/>
            </a:pPr>
            <a:r>
              <a:rPr lang="ja-JP" altLang="en-US" b="1" dirty="0">
                <a:latin typeface="+mn-ea"/>
              </a:rPr>
              <a:t>定義</a:t>
            </a:r>
            <a:endParaRPr lang="en-US" altLang="ja-JP" b="1" dirty="0">
              <a:latin typeface="+mn-ea"/>
            </a:endParaRPr>
          </a:p>
          <a:p>
            <a:pPr marL="0" indent="0">
              <a:buNone/>
            </a:pPr>
            <a:r>
              <a:rPr lang="ja-JP" altLang="en-US" b="1" dirty="0">
                <a:latin typeface="+mn-ea"/>
              </a:rPr>
              <a:t>発達障害者支援法 </a:t>
            </a:r>
            <a:endParaRPr lang="ja-JP" altLang="en-US" sz="1400" b="1" dirty="0">
              <a:latin typeface="+mn-ea"/>
            </a:endParaRPr>
          </a:p>
          <a:p>
            <a:pPr marL="0" indent="0">
              <a:buNone/>
            </a:pPr>
            <a:endParaRPr lang="ja-JP" altLang="en-US" sz="1400" b="1" dirty="0">
              <a:latin typeface="+mj-ea"/>
              <a:ea typeface="+mj-ea"/>
            </a:endParaRPr>
          </a:p>
          <a:p>
            <a:pPr marL="0" indent="0">
              <a:buNone/>
            </a:pPr>
            <a:endParaRPr lang="en-US" altLang="ja-JP" sz="1400" b="1" dirty="0">
              <a:latin typeface="+mj-ea"/>
              <a:ea typeface="+mj-ea"/>
            </a:endParaRPr>
          </a:p>
          <a:p>
            <a:pPr marL="0" indent="0">
              <a:buNone/>
            </a:pPr>
            <a:endParaRPr lang="en-US" altLang="ja-JP" sz="1400" b="1" dirty="0">
              <a:latin typeface="+mj-ea"/>
              <a:ea typeface="+mj-ea"/>
            </a:endParaRPr>
          </a:p>
          <a:p>
            <a:pPr marL="0" indent="0">
              <a:buNone/>
            </a:pPr>
            <a:endParaRPr lang="en-US" altLang="ja-JP" sz="1400" b="1" dirty="0">
              <a:latin typeface="+mj-ea"/>
              <a:ea typeface="+mj-ea"/>
            </a:endParaRPr>
          </a:p>
          <a:p>
            <a:pPr marL="0" indent="0">
              <a:buNone/>
            </a:pPr>
            <a:endParaRPr lang="en-US" altLang="ja-JP" sz="1400" b="1" dirty="0">
              <a:latin typeface="+mj-ea"/>
              <a:ea typeface="+mj-ea"/>
            </a:endParaRPr>
          </a:p>
          <a:p>
            <a:pPr marL="0" indent="0">
              <a:buNone/>
            </a:pPr>
            <a:endParaRPr lang="en-US" altLang="ja-JP" sz="1400" b="1" dirty="0">
              <a:latin typeface="+mj-ea"/>
              <a:ea typeface="+mj-ea"/>
            </a:endParaRPr>
          </a:p>
          <a:p>
            <a:pPr marL="0" indent="0">
              <a:buNone/>
            </a:pPr>
            <a:endParaRPr lang="en-US" altLang="ja-JP" sz="1400" b="1" dirty="0">
              <a:latin typeface="+mj-ea"/>
              <a:ea typeface="+mj-ea"/>
            </a:endParaRPr>
          </a:p>
          <a:p>
            <a:pPr marL="0" indent="0">
              <a:buNone/>
            </a:pPr>
            <a:endParaRPr lang="en-US" altLang="ja-JP" sz="1400" b="1" dirty="0">
              <a:latin typeface="+mj-ea"/>
              <a:ea typeface="+mj-ea"/>
            </a:endParaRPr>
          </a:p>
          <a:p>
            <a:pPr marL="0" indent="0">
              <a:buNone/>
            </a:pPr>
            <a:endParaRPr lang="en-US" altLang="ja-JP" sz="1200" b="1" dirty="0">
              <a:latin typeface="+mj-ea"/>
              <a:ea typeface="+mj-ea"/>
            </a:endParaRPr>
          </a:p>
          <a:p>
            <a:pPr marL="0" indent="0">
              <a:buNone/>
            </a:pPr>
            <a:endParaRPr lang="en-US" altLang="ja-JP" sz="1200" b="1" dirty="0">
              <a:latin typeface="+mj-ea"/>
              <a:ea typeface="+mj-ea"/>
            </a:endParaRPr>
          </a:p>
          <a:p>
            <a:pPr marL="0" indent="0">
              <a:buNone/>
            </a:pPr>
            <a:endParaRPr lang="en-US" altLang="ja-JP" sz="1200" b="1" dirty="0">
              <a:latin typeface="+mj-ea"/>
              <a:ea typeface="+mj-ea"/>
            </a:endParaRPr>
          </a:p>
          <a:p>
            <a:pPr marL="0" indent="0">
              <a:buNone/>
            </a:pPr>
            <a:endParaRPr lang="en-US" altLang="ja-JP" sz="1200" b="1" dirty="0">
              <a:latin typeface="+mj-ea"/>
              <a:ea typeface="+mj-ea"/>
            </a:endParaRPr>
          </a:p>
          <a:p>
            <a:pPr marL="0" indent="0">
              <a:buNone/>
            </a:pPr>
            <a:endParaRPr lang="en-US" altLang="ja-JP" sz="1200" b="1" dirty="0">
              <a:latin typeface="+mj-ea"/>
              <a:ea typeface="+mj-ea"/>
            </a:endParaRPr>
          </a:p>
          <a:p>
            <a:pPr marL="0" indent="0">
              <a:buNone/>
            </a:pPr>
            <a:endParaRPr lang="en-US" altLang="ja-JP" sz="1200" b="1" dirty="0">
              <a:latin typeface="+mj-ea"/>
              <a:ea typeface="+mj-ea"/>
            </a:endParaRPr>
          </a:p>
          <a:p>
            <a:pPr marL="0" indent="0">
              <a:buNone/>
            </a:pPr>
            <a:endParaRPr lang="en-US" altLang="ja-JP" sz="1200" b="1" dirty="0">
              <a:latin typeface="+mj-ea"/>
              <a:ea typeface="+mj-ea"/>
            </a:endParaRPr>
          </a:p>
          <a:p>
            <a:pPr marL="0" indent="0">
              <a:buNone/>
            </a:pPr>
            <a:endParaRPr lang="ja-JP" altLang="en-US" sz="1200" b="1" dirty="0">
              <a:latin typeface="+mj-ea"/>
              <a:ea typeface="+mj-ea"/>
            </a:endParaRPr>
          </a:p>
        </p:txBody>
      </p:sp>
      <p:sp>
        <p:nvSpPr>
          <p:cNvPr id="4" name="角丸四角形 3"/>
          <p:cNvSpPr/>
          <p:nvPr/>
        </p:nvSpPr>
        <p:spPr>
          <a:xfrm>
            <a:off x="995423" y="2241141"/>
            <a:ext cx="10536820" cy="188667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ＭＳ Ｐゴシック" panose="020B0600070205080204" pitchFamily="50" charset="-128"/>
              </a:rPr>
              <a:t>第二条  　この法律において「発達障害」とは、</a:t>
            </a:r>
            <a:r>
              <a:rPr lang="ja-JP" altLang="en-US" sz="2000" b="1" dirty="0">
                <a:solidFill>
                  <a:srgbClr val="FF0000"/>
                </a:solidFill>
                <a:latin typeface="ＭＳ Ｐゴシック" panose="020B0600070205080204" pitchFamily="50" charset="-128"/>
              </a:rPr>
              <a:t>自閉症、アスペルガー症候群その他の広汎性発達障害、学習障害、注意欠陥多動性障害その他これに類する脳機能の障害</a:t>
            </a:r>
            <a:r>
              <a:rPr lang="ja-JP" altLang="en-US" sz="2000" b="1" dirty="0">
                <a:solidFill>
                  <a:prstClr val="black"/>
                </a:solidFill>
                <a:latin typeface="ＭＳ Ｐゴシック" panose="020B0600070205080204" pitchFamily="50" charset="-128"/>
              </a:rPr>
              <a:t>であってその症状が通常低年齢において発現するものとして政令で定めるものをいう。 </a:t>
            </a:r>
          </a:p>
          <a:p>
            <a:endParaRPr lang="en-US" altLang="ja-JP" sz="2000" b="1" dirty="0">
              <a:solidFill>
                <a:prstClr val="black"/>
              </a:solidFill>
              <a:latin typeface="ＭＳ Ｐゴシック" panose="020B0600070205080204" pitchFamily="50" charset="-128"/>
            </a:endParaRPr>
          </a:p>
          <a:p>
            <a:pPr algn="ctr"/>
            <a:endParaRPr kumimoji="1" lang="ja-JP" altLang="en-US" dirty="0">
              <a:solidFill>
                <a:prstClr val="white"/>
              </a:solidFill>
            </a:endParaRPr>
          </a:p>
        </p:txBody>
      </p:sp>
      <p:sp>
        <p:nvSpPr>
          <p:cNvPr id="9" name="角丸四角形 8"/>
          <p:cNvSpPr/>
          <p:nvPr/>
        </p:nvSpPr>
        <p:spPr>
          <a:xfrm>
            <a:off x="995423" y="4435033"/>
            <a:ext cx="10536820" cy="188667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ＭＳ Ｐゴシック" panose="020B0600070205080204" pitchFamily="50" charset="-128"/>
              </a:rPr>
              <a:t>２　この法律において「発達障害者」とは、</a:t>
            </a:r>
            <a:r>
              <a:rPr lang="ja-JP" altLang="en-US" sz="2000" b="1" dirty="0">
                <a:solidFill>
                  <a:srgbClr val="FF0000"/>
                </a:solidFill>
                <a:latin typeface="ＭＳ Ｐゴシック" panose="020B0600070205080204" pitchFamily="50" charset="-128"/>
              </a:rPr>
              <a:t>発達障害がある者であって発達障害及び社会的障壁により日常生活又は社会生活に制限を受けるもの</a:t>
            </a:r>
            <a:r>
              <a:rPr lang="ja-JP" altLang="en-US" sz="2000" b="1" dirty="0">
                <a:solidFill>
                  <a:prstClr val="black"/>
                </a:solidFill>
                <a:latin typeface="ＭＳ Ｐゴシック" panose="020B0600070205080204" pitchFamily="50" charset="-128"/>
              </a:rPr>
              <a:t>をいい、「発達障害児」とは、発達障害者のうち十八歳未満のものをいう。 </a:t>
            </a:r>
          </a:p>
          <a:p>
            <a:endParaRPr kumimoji="1" lang="ja-JP" altLang="en-US" dirty="0">
              <a:solidFill>
                <a:prstClr val="black"/>
              </a:solidFill>
            </a:endParaRPr>
          </a:p>
        </p:txBody>
      </p:sp>
    </p:spTree>
    <p:extLst>
      <p:ext uri="{BB962C8B-B14F-4D97-AF65-F5344CB8AC3E}">
        <p14:creationId xmlns:p14="http://schemas.microsoft.com/office/powerpoint/2010/main" val="629409622"/>
      </p:ext>
    </p:extLst>
  </p:cSld>
  <p:clrMapOvr>
    <a:masterClrMapping/>
  </p:clrMapOvr>
  <mc:AlternateContent xmlns:mc="http://schemas.openxmlformats.org/markup-compatibility/2006" xmlns:p14="http://schemas.microsoft.com/office/powerpoint/2010/main">
    <mc:Choice Requires="p14">
      <p:transition spd="slow" p14:dur="2000" advTm="13248"/>
    </mc:Choice>
    <mc:Fallback xmlns="">
      <p:transition spd="slow" advTm="1324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3"/>
          </p:nvPr>
        </p:nvSpPr>
        <p:spPr>
          <a:xfrm>
            <a:off x="803031" y="1919409"/>
            <a:ext cx="10515600" cy="4586898"/>
          </a:xfrm>
        </p:spPr>
        <p:txBody>
          <a:bodyPr>
            <a:normAutofit fontScale="92500" lnSpcReduction="20000"/>
          </a:bodyPr>
          <a:lstStyle/>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endParaRPr lang="en-US" altLang="ja-JP" sz="1100" b="1" dirty="0">
              <a:latin typeface="+mj-ea"/>
            </a:endParaRPr>
          </a:p>
          <a:p>
            <a:pPr marL="0" indent="0">
              <a:buNone/>
            </a:pPr>
            <a:r>
              <a:rPr lang="en-US" altLang="ja-JP" sz="1100" b="1" dirty="0">
                <a:latin typeface="+mj-ea"/>
              </a:rPr>
              <a:t>http://www.rehab.go.jp/ddis/</a:t>
            </a:r>
            <a:r>
              <a:rPr lang="ja-JP" altLang="en-US" sz="1100" b="1" dirty="0">
                <a:latin typeface="+mj-ea"/>
              </a:rPr>
              <a:t>発達障害を理解する</a:t>
            </a:r>
            <a:r>
              <a:rPr lang="en-US" altLang="ja-JP" sz="1100" b="1" dirty="0">
                <a:latin typeface="+mj-ea"/>
              </a:rPr>
              <a:t>/%E7%99%BA%E9%81%94%E9%9A%9C%E5%AE%B3%E3%81%A8%E3%81%AF/</a:t>
            </a:r>
            <a:endParaRPr kumimoji="1" lang="ja-JP" altLang="en-US"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360055"/>
            <a:ext cx="9689065" cy="558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195273"/>
      </p:ext>
    </p:extLst>
  </p:cSld>
  <p:clrMapOvr>
    <a:masterClrMapping/>
  </p:clrMapOvr>
  <mc:AlternateContent xmlns:mc="http://schemas.openxmlformats.org/markup-compatibility/2006" xmlns:p14="http://schemas.microsoft.com/office/powerpoint/2010/main">
    <mc:Choice Requires="p14">
      <p:transition spd="slow" p14:dur="2000" advTm="7450"/>
    </mc:Choice>
    <mc:Fallback xmlns="">
      <p:transition spd="slow" advTm="745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3060" y="294787"/>
            <a:ext cx="10638693" cy="1123705"/>
          </a:xfrm>
        </p:spPr>
        <p:txBody>
          <a:bodyPr>
            <a:normAutofit/>
          </a:bodyPr>
          <a:lstStyle/>
          <a:p>
            <a:r>
              <a:rPr lang="ja-JP" altLang="en-US" sz="4800" b="1"/>
              <a:t>発達障害　制度　手帳</a:t>
            </a:r>
          </a:p>
        </p:txBody>
      </p:sp>
      <p:graphicFrame>
        <p:nvGraphicFramePr>
          <p:cNvPr id="5" name="表 4"/>
          <p:cNvGraphicFramePr>
            <a:graphicFrameLocks noGrp="1"/>
          </p:cNvGraphicFramePr>
          <p:nvPr>
            <p:extLst/>
          </p:nvPr>
        </p:nvGraphicFramePr>
        <p:xfrm>
          <a:off x="609600" y="1340987"/>
          <a:ext cx="10820400" cy="2464019"/>
        </p:xfrm>
        <a:graphic>
          <a:graphicData uri="http://schemas.openxmlformats.org/drawingml/2006/table">
            <a:tbl>
              <a:tblPr firstRow="1" bandRow="1">
                <a:tableStyleId>{5C22544A-7EE6-4342-B048-85BDC9FD1C3A}</a:tableStyleId>
              </a:tblPr>
              <a:tblGrid>
                <a:gridCol w="2164080">
                  <a:extLst>
                    <a:ext uri="{9D8B030D-6E8A-4147-A177-3AD203B41FA5}">
                      <a16:colId xmlns:a16="http://schemas.microsoft.com/office/drawing/2014/main" xmlns="" val="20000"/>
                    </a:ext>
                  </a:extLst>
                </a:gridCol>
                <a:gridCol w="2164080">
                  <a:extLst>
                    <a:ext uri="{9D8B030D-6E8A-4147-A177-3AD203B41FA5}">
                      <a16:colId xmlns:a16="http://schemas.microsoft.com/office/drawing/2014/main" xmlns="" val="20001"/>
                    </a:ext>
                  </a:extLst>
                </a:gridCol>
                <a:gridCol w="2164080">
                  <a:extLst>
                    <a:ext uri="{9D8B030D-6E8A-4147-A177-3AD203B41FA5}">
                      <a16:colId xmlns:a16="http://schemas.microsoft.com/office/drawing/2014/main" xmlns="" val="20002"/>
                    </a:ext>
                  </a:extLst>
                </a:gridCol>
                <a:gridCol w="2164080">
                  <a:extLst>
                    <a:ext uri="{9D8B030D-6E8A-4147-A177-3AD203B41FA5}">
                      <a16:colId xmlns:a16="http://schemas.microsoft.com/office/drawing/2014/main" xmlns="" val="20003"/>
                    </a:ext>
                  </a:extLst>
                </a:gridCol>
                <a:gridCol w="2164080">
                  <a:extLst>
                    <a:ext uri="{9D8B030D-6E8A-4147-A177-3AD203B41FA5}">
                      <a16:colId xmlns:a16="http://schemas.microsoft.com/office/drawing/2014/main" xmlns="" val="20004"/>
                    </a:ext>
                  </a:extLst>
                </a:gridCol>
              </a:tblGrid>
              <a:tr h="1023817">
                <a:tc>
                  <a:txBody>
                    <a:bodyPr/>
                    <a:lstStyle/>
                    <a:p>
                      <a:r>
                        <a:rPr kumimoji="1" lang="ja-JP" altLang="en-US" b="1" dirty="0">
                          <a:solidFill>
                            <a:schemeClr val="tx1"/>
                          </a:solidFill>
                        </a:rPr>
                        <a:t>手帳の種類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b="1" dirty="0">
                          <a:solidFill>
                            <a:schemeClr val="tx1"/>
                          </a:solidFill>
                        </a:rPr>
                        <a:t>療育手帳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b="1" dirty="0">
                          <a:solidFill>
                            <a:schemeClr val="tx1"/>
                          </a:solidFill>
                        </a:rPr>
                        <a:t>精神障害者保健福祉手帳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b="1" dirty="0">
                          <a:solidFill>
                            <a:schemeClr val="tx1"/>
                          </a:solidFill>
                        </a:rPr>
                        <a:t>身体障害者手帳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720101">
                <a:tc>
                  <a:txBody>
                    <a:bodyPr/>
                    <a:lstStyle/>
                    <a:p>
                      <a:r>
                        <a:rPr kumimoji="1" lang="ja-JP" altLang="en-US" b="1" dirty="0"/>
                        <a:t>障害の種類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t>発達障害者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b="1" dirty="0"/>
                        <a:t>知的障害者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b="1" dirty="0"/>
                        <a:t>精神障害者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b="1" dirty="0"/>
                        <a:t>身体障害者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720101">
                <a:tc>
                  <a:txBody>
                    <a:bodyPr/>
                    <a:lstStyle/>
                    <a:p>
                      <a:r>
                        <a:rPr kumimoji="1" lang="ja-JP" altLang="en-US" b="1" dirty="0"/>
                        <a:t>根拠法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t>発達障害者支援法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b="1" dirty="0"/>
                        <a:t>（通知）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b="1" dirty="0"/>
                        <a:t>精神保健福祉法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b="1" dirty="0"/>
                        <a:t>身体障害者福祉法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sp>
        <p:nvSpPr>
          <p:cNvPr id="9" name="上カーブ矢印 8"/>
          <p:cNvSpPr/>
          <p:nvPr/>
        </p:nvSpPr>
        <p:spPr>
          <a:xfrm>
            <a:off x="3690839" y="3805006"/>
            <a:ext cx="3048001" cy="832338"/>
          </a:xfrm>
          <a:prstGeom prst="curved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black"/>
              </a:solidFill>
            </a:endParaRPr>
          </a:p>
        </p:txBody>
      </p:sp>
      <p:sp>
        <p:nvSpPr>
          <p:cNvPr id="10" name="上カーブ矢印 9"/>
          <p:cNvSpPr/>
          <p:nvPr/>
        </p:nvSpPr>
        <p:spPr>
          <a:xfrm>
            <a:off x="3593122" y="3803321"/>
            <a:ext cx="4853355" cy="1289538"/>
          </a:xfrm>
          <a:prstGeom prst="curvedUpArrow">
            <a:avLst>
              <a:gd name="adj1" fmla="val 16051"/>
              <a:gd name="adj2" fmla="val 50000"/>
              <a:gd name="adj3"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black"/>
              </a:solidFill>
            </a:endParaRPr>
          </a:p>
        </p:txBody>
      </p:sp>
      <p:sp>
        <p:nvSpPr>
          <p:cNvPr id="3" name="円/楕円 2"/>
          <p:cNvSpPr/>
          <p:nvPr/>
        </p:nvSpPr>
        <p:spPr>
          <a:xfrm>
            <a:off x="2393491" y="4949190"/>
            <a:ext cx="6777829" cy="16479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rPr>
              <a:t>交付基準に該当する場合、当該手帳の交付</a:t>
            </a:r>
          </a:p>
        </p:txBody>
      </p:sp>
    </p:spTree>
    <p:extLst>
      <p:ext uri="{BB962C8B-B14F-4D97-AF65-F5344CB8AC3E}">
        <p14:creationId xmlns:p14="http://schemas.microsoft.com/office/powerpoint/2010/main" val="1404916536"/>
      </p:ext>
    </p:extLst>
  </p:cSld>
  <p:clrMapOvr>
    <a:masterClrMapping/>
  </p:clrMapOvr>
  <mc:AlternateContent xmlns:mc="http://schemas.openxmlformats.org/markup-compatibility/2006" xmlns:p14="http://schemas.microsoft.com/office/powerpoint/2010/main">
    <mc:Choice Requires="p14">
      <p:transition spd="slow" p14:dur="2000" advTm="30955"/>
    </mc:Choice>
    <mc:Fallback xmlns="">
      <p:transition spd="slow" advTm="3095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nvPr>
        </p:nvGraphicFramePr>
        <p:xfrm>
          <a:off x="285750" y="838200"/>
          <a:ext cx="11652738" cy="595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1"/>
          <p:cNvSpPr>
            <a:spLocks noGrp="1"/>
          </p:cNvSpPr>
          <p:nvPr>
            <p:ph type="title"/>
          </p:nvPr>
        </p:nvSpPr>
        <p:spPr>
          <a:xfrm>
            <a:off x="542925" y="176841"/>
            <a:ext cx="10515600" cy="1325563"/>
          </a:xfrm>
          <a:noFill/>
        </p:spPr>
        <p:txBody>
          <a:bodyPr>
            <a:normAutofit/>
          </a:bodyPr>
          <a:lstStyle/>
          <a:p>
            <a:r>
              <a:rPr lang="ja-JP" altLang="en-US" sz="4000" b="1">
                <a:latin typeface="+mn-ea"/>
                <a:ea typeface="+mn-ea"/>
              </a:rPr>
              <a:t>発達障害　制度</a:t>
            </a:r>
            <a:endParaRPr lang="ja-JP" altLang="en-US" sz="4000" b="1" dirty="0">
              <a:latin typeface="+mn-ea"/>
              <a:ea typeface="+mn-ea"/>
            </a:endParaRPr>
          </a:p>
        </p:txBody>
      </p:sp>
    </p:spTree>
    <p:extLst>
      <p:ext uri="{BB962C8B-B14F-4D97-AF65-F5344CB8AC3E}">
        <p14:creationId xmlns:p14="http://schemas.microsoft.com/office/powerpoint/2010/main" val="409711286"/>
      </p:ext>
    </p:extLst>
  </p:cSld>
  <p:clrMapOvr>
    <a:masterClrMapping/>
  </p:clrMapOvr>
  <mc:AlternateContent xmlns:mc="http://schemas.openxmlformats.org/markup-compatibility/2006" xmlns:p14="http://schemas.microsoft.com/office/powerpoint/2010/main">
    <mc:Choice Requires="p14">
      <p:transition spd="slow" p14:dur="2000" advTm="37137"/>
    </mc:Choice>
    <mc:Fallback xmlns="">
      <p:transition spd="slow" advTm="3713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b="1"/>
              <a:t>発達障害　現場の声</a:t>
            </a:r>
            <a:endParaRPr kumimoji="1" lang="ja-JP" altLang="en-US" sz="4800" b="1"/>
          </a:p>
        </p:txBody>
      </p:sp>
    </p:spTree>
    <p:extLst>
      <p:ext uri="{BB962C8B-B14F-4D97-AF65-F5344CB8AC3E}">
        <p14:creationId xmlns:p14="http://schemas.microsoft.com/office/powerpoint/2010/main" val="613657734"/>
      </p:ext>
    </p:extLst>
  </p:cSld>
  <p:clrMapOvr>
    <a:masterClrMapping/>
  </p:clrMapOvr>
  <mc:AlternateContent xmlns:mc="http://schemas.openxmlformats.org/markup-compatibility/2006" xmlns:p14="http://schemas.microsoft.com/office/powerpoint/2010/main">
    <mc:Choice Requires="p14">
      <p:transition spd="slow" p14:dur="2000" advTm="8704"/>
    </mc:Choice>
    <mc:Fallback xmlns="">
      <p:transition spd="slow" advTm="870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sz="quarter" idx="13"/>
          </p:nvPr>
        </p:nvSpPr>
        <p:spPr>
          <a:xfrm>
            <a:off x="0" y="-4831"/>
            <a:ext cx="11499850" cy="484615"/>
          </a:xfrm>
        </p:spPr>
        <p:txBody>
          <a:bodyPr vert="horz" lIns="91440" tIns="45720" rIns="91440" bIns="45720" rtlCol="0" anchor="t">
            <a:noAutofit/>
          </a:bodyPr>
          <a:lstStyle/>
          <a:p>
            <a:pPr marL="0" indent="0">
              <a:buNone/>
            </a:pPr>
            <a:r>
              <a:rPr lang="ja-JP" altLang="en-US" sz="2400" b="1" dirty="0">
                <a:latin typeface="+mn-ea"/>
              </a:rPr>
              <a:t>取材</a:t>
            </a:r>
            <a:r>
              <a:rPr lang="en-US" altLang="ja-JP" sz="2400" b="1" dirty="0">
                <a:latin typeface="+mn-ea"/>
              </a:rPr>
              <a:t>Ⅰ　</a:t>
            </a:r>
            <a:r>
              <a:rPr lang="ja-JP" altLang="en-US" sz="2400" b="1" dirty="0">
                <a:latin typeface="+mn-ea"/>
              </a:rPr>
              <a:t>明星大学発達障害学生就労支援研究会</a:t>
            </a:r>
            <a:endParaRPr lang="ja-JP" altLang="en-US" sz="2400" dirty="0">
              <a:latin typeface="+mn-ea"/>
            </a:endParaRPr>
          </a:p>
        </p:txBody>
      </p:sp>
      <p:sp>
        <p:nvSpPr>
          <p:cNvPr id="7" name="角丸四角形吹き出し 6"/>
          <p:cNvSpPr/>
          <p:nvPr/>
        </p:nvSpPr>
        <p:spPr>
          <a:xfrm>
            <a:off x="5952191" y="479784"/>
            <a:ext cx="6137027" cy="729750"/>
          </a:xfrm>
          <a:prstGeom prst="wedgeRoundRectCallout">
            <a:avLst>
              <a:gd name="adj1" fmla="val -82191"/>
              <a:gd name="adj2" fmla="val 3871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一人一人個別に対応</a:t>
            </a:r>
          </a:p>
        </p:txBody>
      </p:sp>
      <p:sp>
        <p:nvSpPr>
          <p:cNvPr id="8" name="角丸四角形吹き出し 7"/>
          <p:cNvSpPr/>
          <p:nvPr/>
        </p:nvSpPr>
        <p:spPr>
          <a:xfrm>
            <a:off x="5952192" y="1332741"/>
            <a:ext cx="6137027" cy="645368"/>
          </a:xfrm>
          <a:prstGeom prst="wedgeRoundRectCallout">
            <a:avLst>
              <a:gd name="adj1" fmla="val -81670"/>
              <a:gd name="adj2" fmla="val 4375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早期からのインターン重視</a:t>
            </a:r>
          </a:p>
        </p:txBody>
      </p:sp>
      <p:sp>
        <p:nvSpPr>
          <p:cNvPr id="10" name="角丸四角形吹き出し 9"/>
          <p:cNvSpPr/>
          <p:nvPr/>
        </p:nvSpPr>
        <p:spPr>
          <a:xfrm>
            <a:off x="5952192" y="3103317"/>
            <a:ext cx="6137027" cy="703140"/>
          </a:xfrm>
          <a:prstGeom prst="wedgeRoundRectCallout">
            <a:avLst>
              <a:gd name="adj1" fmla="val -81575"/>
              <a:gd name="adj2" fmla="val 888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卒論と就活の両立困難</a:t>
            </a:r>
          </a:p>
        </p:txBody>
      </p:sp>
      <p:sp>
        <p:nvSpPr>
          <p:cNvPr id="11" name="角丸四角形吹き出し 10"/>
          <p:cNvSpPr/>
          <p:nvPr/>
        </p:nvSpPr>
        <p:spPr>
          <a:xfrm>
            <a:off x="5952192" y="5928585"/>
            <a:ext cx="6137027" cy="693481"/>
          </a:xfrm>
          <a:prstGeom prst="wedgeRoundRectCallout">
            <a:avLst>
              <a:gd name="adj1" fmla="val -83776"/>
              <a:gd name="adj2" fmla="val -5211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地域差がある</a:t>
            </a:r>
          </a:p>
        </p:txBody>
      </p:sp>
      <p:sp>
        <p:nvSpPr>
          <p:cNvPr id="12" name="角丸四角形吹き出し 11"/>
          <p:cNvSpPr/>
          <p:nvPr/>
        </p:nvSpPr>
        <p:spPr>
          <a:xfrm>
            <a:off x="5952192" y="4989447"/>
            <a:ext cx="6137027" cy="815930"/>
          </a:xfrm>
          <a:prstGeom prst="wedgeRoundRectCallout">
            <a:avLst>
              <a:gd name="adj1" fmla="val -83531"/>
              <a:gd name="adj2" fmla="val -3400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担当社員の異動による質の変質</a:t>
            </a:r>
          </a:p>
        </p:txBody>
      </p:sp>
      <p:sp>
        <p:nvSpPr>
          <p:cNvPr id="13" name="角丸四角形吹き出し 12"/>
          <p:cNvSpPr/>
          <p:nvPr/>
        </p:nvSpPr>
        <p:spPr>
          <a:xfrm>
            <a:off x="5952192" y="4014358"/>
            <a:ext cx="6137027" cy="851881"/>
          </a:xfrm>
          <a:prstGeom prst="wedgeRoundRectCallout">
            <a:avLst>
              <a:gd name="adj1" fmla="val -82291"/>
              <a:gd name="adj2" fmla="val -3626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在学中は移行支援事業使えない</a:t>
            </a:r>
          </a:p>
        </p:txBody>
      </p:sp>
      <p:sp>
        <p:nvSpPr>
          <p:cNvPr id="14" name="角丸四角形吹き出し 13"/>
          <p:cNvSpPr/>
          <p:nvPr/>
        </p:nvSpPr>
        <p:spPr>
          <a:xfrm>
            <a:off x="5952192" y="2101316"/>
            <a:ext cx="6137027" cy="878793"/>
          </a:xfrm>
          <a:prstGeom prst="wedgeRoundRectCallout">
            <a:avLst>
              <a:gd name="adj1" fmla="val -82870"/>
              <a:gd name="adj2" fmla="val 4124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合理的配慮に至るまでの建設的な話し合いが大切</a:t>
            </a:r>
          </a:p>
        </p:txBody>
      </p:sp>
      <p:sp>
        <p:nvSpPr>
          <p:cNvPr id="15" name="角丸四角形 14"/>
          <p:cNvSpPr/>
          <p:nvPr/>
        </p:nvSpPr>
        <p:spPr>
          <a:xfrm>
            <a:off x="694481" y="5289122"/>
            <a:ext cx="2818131" cy="5606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prstClr val="black"/>
                </a:solidFill>
              </a:rPr>
              <a:t>村山さん</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08" y="1056239"/>
            <a:ext cx="3267075" cy="3810000"/>
          </a:xfrm>
          <a:prstGeom prst="rect">
            <a:avLst/>
          </a:prstGeom>
        </p:spPr>
      </p:pic>
    </p:spTree>
    <p:extLst>
      <p:ext uri="{BB962C8B-B14F-4D97-AF65-F5344CB8AC3E}">
        <p14:creationId xmlns:p14="http://schemas.microsoft.com/office/powerpoint/2010/main" val="131838774"/>
      </p:ext>
    </p:extLst>
  </p:cSld>
  <p:clrMapOvr>
    <a:masterClrMapping/>
  </p:clrMapOvr>
  <mc:AlternateContent xmlns:mc="http://schemas.openxmlformats.org/markup-compatibility/2006" xmlns:p14="http://schemas.microsoft.com/office/powerpoint/2010/main">
    <mc:Choice Requires="p14">
      <p:transition spd="slow" p14:dur="2000" advTm="14632"/>
    </mc:Choice>
    <mc:Fallback xmlns="">
      <p:transition spd="slow" advTm="14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talico.co.jp/ogp.png"/>
          <p:cNvPicPr>
            <a:picLocks noChangeAspect="1" noChangeArrowheads="1"/>
          </p:cNvPicPr>
          <p:nvPr/>
        </p:nvPicPr>
        <p:blipFill rotWithShape="1">
          <a:blip r:embed="rId3">
            <a:extLst>
              <a:ext uri="{28A0092B-C50C-407E-A947-70E740481C1C}">
                <a14:useLocalDpi xmlns:a14="http://schemas.microsoft.com/office/drawing/2010/main" val="0"/>
              </a:ext>
            </a:extLst>
          </a:blip>
          <a:srcRect l="25239" t="33266" r="23692" b="30679"/>
          <a:stretch/>
        </p:blipFill>
        <p:spPr bwMode="auto">
          <a:xfrm>
            <a:off x="2320119" y="0"/>
            <a:ext cx="3016156" cy="111795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idx="4294967295"/>
          </p:nvPr>
        </p:nvSpPr>
        <p:spPr>
          <a:xfrm>
            <a:off x="0" y="123825"/>
            <a:ext cx="3043451" cy="764039"/>
          </a:xfrm>
        </p:spPr>
        <p:txBody>
          <a:bodyPr>
            <a:normAutofit/>
          </a:bodyPr>
          <a:lstStyle/>
          <a:p>
            <a:r>
              <a:rPr lang="ja-JP" altLang="en-US" sz="3200" b="1" dirty="0">
                <a:solidFill>
                  <a:srgbClr val="000000"/>
                </a:solidFill>
                <a:latin typeface="游ゴシック Light"/>
              </a:rPr>
              <a:t>取材Ⅱ　</a:t>
            </a:r>
          </a:p>
        </p:txBody>
      </p:sp>
      <p:sp>
        <p:nvSpPr>
          <p:cNvPr id="5" name="四角形: 角を丸くする 4"/>
          <p:cNvSpPr/>
          <p:nvPr/>
        </p:nvSpPr>
        <p:spPr>
          <a:xfrm>
            <a:off x="47625" y="1247775"/>
            <a:ext cx="2604052" cy="198782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000000"/>
                </a:solidFill>
              </a:rPr>
              <a:t>就労移行支援事業</a:t>
            </a:r>
            <a:endParaRPr lang="ja-JP" altLang="en-US" dirty="0">
              <a:solidFill>
                <a:prstClr val="white"/>
              </a:solidFill>
            </a:endParaRPr>
          </a:p>
        </p:txBody>
      </p:sp>
      <p:sp>
        <p:nvSpPr>
          <p:cNvPr id="7" name="四角形: 角を丸くする 6"/>
          <p:cNvSpPr/>
          <p:nvPr/>
        </p:nvSpPr>
        <p:spPr>
          <a:xfrm>
            <a:off x="47625" y="4295775"/>
            <a:ext cx="2604052" cy="198782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a:solidFill>
                  <a:srgbClr val="000000"/>
                </a:solidFill>
                <a:latin typeface="游ゴシック"/>
              </a:rPr>
              <a:t>教育支援事業</a:t>
            </a:r>
            <a:endParaRPr lang="ja-JP" altLang="en-US" sz="3600">
              <a:solidFill>
                <a:srgbClr val="FFFFFF"/>
              </a:solidFill>
              <a:latin typeface="游ゴシック"/>
            </a:endParaRPr>
          </a:p>
        </p:txBody>
      </p:sp>
      <p:sp>
        <p:nvSpPr>
          <p:cNvPr id="12" name="矢印: 五方向 11"/>
          <p:cNvSpPr/>
          <p:nvPr/>
        </p:nvSpPr>
        <p:spPr>
          <a:xfrm>
            <a:off x="2686050" y="887639"/>
            <a:ext cx="4757255" cy="2809875"/>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10000"/>
                </a:solidFill>
                <a:latin typeface="ＭＳ Ｐゴシック" panose="020B0600070205080204" pitchFamily="50" charset="-128"/>
              </a:rPr>
              <a:t>・全国規模で展開</a:t>
            </a:r>
            <a:r>
              <a:rPr lang="en-US" altLang="ja-JP" sz="2400" b="1" dirty="0">
                <a:solidFill>
                  <a:srgbClr val="010000"/>
                </a:solidFill>
                <a:latin typeface="ＭＳ Ｐゴシック" panose="020B0600070205080204" pitchFamily="50" charset="-128"/>
              </a:rPr>
              <a:t> </a:t>
            </a:r>
            <a:endParaRPr lang="en-US" altLang="ja-JP" sz="2400" b="1" dirty="0">
              <a:solidFill>
                <a:prstClr val="white"/>
              </a:solidFill>
              <a:latin typeface="ＭＳ Ｐゴシック" panose="020B0600070205080204" pitchFamily="50" charset="-128"/>
            </a:endParaRPr>
          </a:p>
          <a:p>
            <a:r>
              <a:rPr lang="ja-JP" altLang="en-US" sz="2400" b="1" dirty="0">
                <a:solidFill>
                  <a:srgbClr val="010000"/>
                </a:solidFill>
                <a:latin typeface="ＭＳ Ｐゴシック" panose="020B0600070205080204" pitchFamily="50" charset="-128"/>
              </a:rPr>
              <a:t>・リソース多数</a:t>
            </a:r>
            <a:r>
              <a:rPr lang="en-US" altLang="ja-JP" sz="2400" b="1" dirty="0">
                <a:solidFill>
                  <a:srgbClr val="010000"/>
                </a:solidFill>
                <a:latin typeface="ＭＳ Ｐゴシック" panose="020B0600070205080204" pitchFamily="50" charset="-128"/>
              </a:rPr>
              <a:t> </a:t>
            </a:r>
            <a:r>
              <a:rPr lang="ja-JP" altLang="en-US" sz="2400" b="1" dirty="0">
                <a:solidFill>
                  <a:srgbClr val="010000"/>
                </a:solidFill>
                <a:latin typeface="ＭＳ Ｐゴシック" panose="020B0600070205080204" pitchFamily="50" charset="-128"/>
              </a:rPr>
              <a:t>　</a:t>
            </a:r>
            <a:endParaRPr lang="en-US" altLang="ja-JP" sz="2400" b="1" dirty="0">
              <a:solidFill>
                <a:srgbClr val="010000"/>
              </a:solidFill>
              <a:latin typeface="ＭＳ Ｐゴシック" panose="020B0600070205080204" pitchFamily="50" charset="-128"/>
            </a:endParaRPr>
          </a:p>
          <a:p>
            <a:r>
              <a:rPr lang="ja-JP" altLang="en-US" sz="2400" b="1" dirty="0">
                <a:solidFill>
                  <a:srgbClr val="010000"/>
                </a:solidFill>
                <a:latin typeface="ＭＳ Ｐゴシック" panose="020B0600070205080204" pitchFamily="50" charset="-128"/>
              </a:rPr>
              <a:t>・インターン重視</a:t>
            </a:r>
            <a:r>
              <a:rPr lang="en-US" altLang="ja-JP" sz="2400" b="1" dirty="0">
                <a:solidFill>
                  <a:srgbClr val="010000"/>
                </a:solidFill>
                <a:latin typeface="ＭＳ Ｐゴシック" panose="020B0600070205080204" pitchFamily="50" charset="-128"/>
              </a:rPr>
              <a:t> </a:t>
            </a:r>
          </a:p>
          <a:p>
            <a:r>
              <a:rPr lang="ja-JP" altLang="en-US" sz="2400" b="1" dirty="0">
                <a:solidFill>
                  <a:srgbClr val="010000"/>
                </a:solidFill>
                <a:latin typeface="ＭＳ Ｐゴシック" panose="020B0600070205080204" pitchFamily="50" charset="-128"/>
              </a:rPr>
              <a:t>・当人の希望優先</a:t>
            </a:r>
            <a:r>
              <a:rPr lang="en-US" altLang="ja-JP" sz="2400" b="1" dirty="0">
                <a:solidFill>
                  <a:srgbClr val="010000"/>
                </a:solidFill>
                <a:latin typeface="ＭＳ Ｐゴシック" panose="020B0600070205080204" pitchFamily="50" charset="-128"/>
              </a:rPr>
              <a:t> </a:t>
            </a:r>
          </a:p>
          <a:p>
            <a:r>
              <a:rPr lang="ja-JP" altLang="en-US" sz="2400" b="1" dirty="0">
                <a:solidFill>
                  <a:srgbClr val="010000"/>
                </a:solidFill>
                <a:latin typeface="ＭＳ Ｐゴシック" panose="020B0600070205080204" pitchFamily="50" charset="-128"/>
              </a:rPr>
              <a:t>・ミスマッチを防ぐ</a:t>
            </a:r>
          </a:p>
          <a:p>
            <a:r>
              <a:rPr lang="ja-JP" altLang="en-US" sz="2400" b="1" dirty="0">
                <a:solidFill>
                  <a:srgbClr val="010000"/>
                </a:solidFill>
                <a:latin typeface="ＭＳ Ｐゴシック" panose="020B0600070205080204" pitchFamily="50" charset="-128"/>
              </a:rPr>
              <a:t>　　　（定着率が高い）</a:t>
            </a:r>
            <a:r>
              <a:rPr lang="en-US" altLang="ja-JP" sz="2400" b="1" dirty="0">
                <a:solidFill>
                  <a:srgbClr val="010000"/>
                </a:solidFill>
                <a:latin typeface="ＭＳ Ｐゴシック" panose="020B0600070205080204" pitchFamily="50" charset="-128"/>
              </a:rPr>
              <a:t> </a:t>
            </a:r>
          </a:p>
          <a:p>
            <a:pPr algn="ctr"/>
            <a:endParaRPr lang="ja-JP" altLang="en-US" sz="2000" b="1" dirty="0">
              <a:solidFill>
                <a:prstClr val="white"/>
              </a:solidFill>
              <a:latin typeface="ＭＳ Ｐゴシック" panose="020B0600070205080204" pitchFamily="50" charset="-128"/>
            </a:endParaRPr>
          </a:p>
        </p:txBody>
      </p:sp>
      <p:sp>
        <p:nvSpPr>
          <p:cNvPr id="13" name="矢印: 五方向 12"/>
          <p:cNvSpPr/>
          <p:nvPr/>
        </p:nvSpPr>
        <p:spPr>
          <a:xfrm>
            <a:off x="2686050" y="3848100"/>
            <a:ext cx="4757393" cy="2809875"/>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400" b="1" dirty="0">
              <a:solidFill>
                <a:srgbClr val="010000"/>
              </a:solidFill>
              <a:latin typeface="游ゴシック Light"/>
              <a:ea typeface="游ゴシック Light"/>
            </a:endParaRPr>
          </a:p>
          <a:p>
            <a:r>
              <a:rPr lang="ja-JP" altLang="en-US" sz="2400" b="1" dirty="0">
                <a:solidFill>
                  <a:srgbClr val="010000"/>
                </a:solidFill>
                <a:latin typeface="ＭＳ Ｐゴシック" panose="020B0600070205080204" pitchFamily="50" charset="-128"/>
              </a:rPr>
              <a:t>・コミュニケーションス</a:t>
            </a:r>
          </a:p>
          <a:p>
            <a:r>
              <a:rPr lang="ja-JP" altLang="en-US" sz="2400" b="1" dirty="0">
                <a:solidFill>
                  <a:srgbClr val="010000"/>
                </a:solidFill>
                <a:latin typeface="ＭＳ Ｐゴシック" panose="020B0600070205080204" pitchFamily="50" charset="-128"/>
              </a:rPr>
              <a:t>キル、ソーシャルスキルの養成</a:t>
            </a:r>
            <a:r>
              <a:rPr lang="en-US" altLang="ja-JP" sz="2400" b="1" dirty="0">
                <a:solidFill>
                  <a:srgbClr val="010000"/>
                </a:solidFill>
                <a:latin typeface="ＭＳ Ｐゴシック" panose="020B0600070205080204" pitchFamily="50" charset="-128"/>
              </a:rPr>
              <a:t> </a:t>
            </a:r>
          </a:p>
          <a:p>
            <a:r>
              <a:rPr lang="ja-JP" altLang="en-US" sz="2400" b="1" dirty="0">
                <a:solidFill>
                  <a:srgbClr val="010000"/>
                </a:solidFill>
                <a:latin typeface="ＭＳ Ｐゴシック" panose="020B0600070205080204" pitchFamily="50" charset="-128"/>
              </a:rPr>
              <a:t>・環境（学校・保護者）へのアプローチ</a:t>
            </a:r>
            <a:r>
              <a:rPr lang="en-US" altLang="ja-JP" sz="2400" b="1" dirty="0">
                <a:solidFill>
                  <a:srgbClr val="010000"/>
                </a:solidFill>
                <a:latin typeface="ＭＳ Ｐゴシック" panose="020B0600070205080204" pitchFamily="50" charset="-128"/>
              </a:rPr>
              <a:t> </a:t>
            </a:r>
          </a:p>
          <a:p>
            <a:r>
              <a:rPr lang="ja-JP" altLang="en-US" sz="2400" b="1" dirty="0">
                <a:solidFill>
                  <a:srgbClr val="010000"/>
                </a:solidFill>
                <a:latin typeface="ＭＳ Ｐゴシック" panose="020B0600070205080204" pitchFamily="50" charset="-128"/>
              </a:rPr>
              <a:t>・障害で区別せず、個々に対応</a:t>
            </a:r>
            <a:r>
              <a:rPr lang="en-US" altLang="ja-JP" sz="2400" b="1" dirty="0">
                <a:solidFill>
                  <a:srgbClr val="010000"/>
                </a:solidFill>
                <a:latin typeface="ＭＳ Ｐゴシック" panose="020B0600070205080204" pitchFamily="50" charset="-128"/>
              </a:rPr>
              <a:t> </a:t>
            </a:r>
          </a:p>
          <a:p>
            <a:pPr algn="ctr"/>
            <a:endParaRPr lang="ja-JP" altLang="en-US" sz="2400" dirty="0">
              <a:solidFill>
                <a:prstClr val="white"/>
              </a:solidFill>
            </a:endParaRPr>
          </a:p>
        </p:txBody>
      </p:sp>
      <p:sp>
        <p:nvSpPr>
          <p:cNvPr id="17" name="矢印: 五方向 16"/>
          <p:cNvSpPr/>
          <p:nvPr/>
        </p:nvSpPr>
        <p:spPr>
          <a:xfrm rot="10800000">
            <a:off x="7486575" y="887865"/>
            <a:ext cx="4645755" cy="2828925"/>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18" name="矢印: 五方向 17"/>
          <p:cNvSpPr/>
          <p:nvPr/>
        </p:nvSpPr>
        <p:spPr>
          <a:xfrm rot="10800000">
            <a:off x="7477816" y="3848100"/>
            <a:ext cx="4648545" cy="2827338"/>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5"/>
          <p:cNvSpPr txBox="1"/>
          <p:nvPr/>
        </p:nvSpPr>
        <p:spPr>
          <a:xfrm>
            <a:off x="8124825" y="1543050"/>
            <a:ext cx="4154970" cy="1754326"/>
          </a:xfrm>
          <a:prstGeom prst="rect">
            <a:avLst/>
          </a:prstGeom>
          <a:noFill/>
        </p:spPr>
        <p:txBody>
          <a:bodyPr rtlCol="0">
            <a:spAutoFit/>
          </a:bodyPr>
          <a:lstStyle/>
          <a:p>
            <a:r>
              <a:rPr lang="ja-JP" altLang="en-US" b="1" dirty="0">
                <a:solidFill>
                  <a:prstClr val="black"/>
                </a:solidFill>
                <a:latin typeface="ＭＳ Ｐゴシック" panose="020B0600070205080204" pitchFamily="50" charset="-128"/>
              </a:rPr>
              <a:t>・障害者に対する社会の誤った理解</a:t>
            </a:r>
            <a:r>
              <a:rPr lang="en-US" altLang="ja-JP" b="1" dirty="0">
                <a:solidFill>
                  <a:prstClr val="black"/>
                </a:solidFill>
                <a:latin typeface="ＭＳ Ｐゴシック" panose="020B0600070205080204" pitchFamily="50" charset="-128"/>
              </a:rPr>
              <a:t> </a:t>
            </a:r>
            <a:endParaRPr lang="en-US" altLang="ja-JP" b="1" dirty="0">
              <a:solidFill>
                <a:srgbClr val="000000"/>
              </a:solidFill>
              <a:latin typeface="ＭＳ Ｐゴシック" panose="020B0600070205080204" pitchFamily="50" charset="-128"/>
            </a:endParaRPr>
          </a:p>
          <a:p>
            <a:r>
              <a:rPr lang="ja-JP" altLang="en-US" b="1" dirty="0">
                <a:solidFill>
                  <a:prstClr val="black"/>
                </a:solidFill>
                <a:latin typeface="ＭＳ Ｐゴシック" panose="020B0600070205080204" pitchFamily="50" charset="-128"/>
              </a:rPr>
              <a:t>・障害者に対するラベリング</a:t>
            </a:r>
            <a:r>
              <a:rPr lang="en-US" altLang="ja-JP" b="1" dirty="0">
                <a:solidFill>
                  <a:prstClr val="black"/>
                </a:solidFill>
                <a:latin typeface="ＭＳ Ｐゴシック" panose="020B0600070205080204" pitchFamily="50" charset="-128"/>
              </a:rPr>
              <a:t>  </a:t>
            </a:r>
          </a:p>
          <a:p>
            <a:r>
              <a:rPr lang="ja-JP" altLang="en-US" b="1" dirty="0">
                <a:solidFill>
                  <a:prstClr val="black"/>
                </a:solidFill>
                <a:latin typeface="ＭＳ Ｐゴシック" panose="020B0600070205080204" pitchFamily="50" charset="-128"/>
              </a:rPr>
              <a:t>・大手と中小で差がある</a:t>
            </a:r>
            <a:r>
              <a:rPr lang="en-US" altLang="ja-JP" b="1" dirty="0">
                <a:solidFill>
                  <a:prstClr val="black"/>
                </a:solidFill>
                <a:latin typeface="ＭＳ Ｐゴシック" panose="020B0600070205080204" pitchFamily="50" charset="-128"/>
              </a:rPr>
              <a:t>  </a:t>
            </a:r>
          </a:p>
          <a:p>
            <a:r>
              <a:rPr lang="ja-JP" altLang="en-US" b="1" dirty="0">
                <a:solidFill>
                  <a:prstClr val="black"/>
                </a:solidFill>
                <a:latin typeface="ＭＳ Ｐゴシック" panose="020B0600070205080204" pitchFamily="50" charset="-128"/>
              </a:rPr>
              <a:t>・手帳の開示の問題</a:t>
            </a:r>
            <a:r>
              <a:rPr lang="en-US" altLang="ja-JP" b="1" dirty="0">
                <a:solidFill>
                  <a:prstClr val="black"/>
                </a:solidFill>
                <a:latin typeface="ＭＳ Ｐゴシック" panose="020B0600070205080204" pitchFamily="50" charset="-128"/>
              </a:rPr>
              <a:t>  </a:t>
            </a:r>
          </a:p>
          <a:p>
            <a:r>
              <a:rPr lang="ja-JP" altLang="en-US" b="1" dirty="0">
                <a:solidFill>
                  <a:prstClr val="black"/>
                </a:solidFill>
                <a:latin typeface="ＭＳ Ｐゴシック" panose="020B0600070205080204" pitchFamily="50" charset="-128"/>
              </a:rPr>
              <a:t>・正規でなく、契約社員かスタート</a:t>
            </a:r>
            <a:r>
              <a:rPr lang="en-US" altLang="ja-JP" b="1" dirty="0">
                <a:solidFill>
                  <a:prstClr val="black"/>
                </a:solidFill>
                <a:latin typeface="ＭＳ Ｐゴシック" panose="020B0600070205080204" pitchFamily="50" charset="-128"/>
              </a:rPr>
              <a:t> </a:t>
            </a:r>
          </a:p>
          <a:p>
            <a:pPr algn="ctr"/>
            <a:endParaRPr lang="ja-JP" altLang="en-US" b="1" dirty="0">
              <a:solidFill>
                <a:prstClr val="black"/>
              </a:solidFill>
              <a:latin typeface="ＭＳ Ｐゴシック" panose="020B0600070205080204" pitchFamily="50" charset="-128"/>
            </a:endParaRPr>
          </a:p>
        </p:txBody>
      </p:sp>
      <p:sp>
        <p:nvSpPr>
          <p:cNvPr id="20" name="テキスト ボックス 20"/>
          <p:cNvSpPr txBox="1"/>
          <p:nvPr/>
        </p:nvSpPr>
        <p:spPr>
          <a:xfrm>
            <a:off x="7743825" y="5034509"/>
            <a:ext cx="4352924" cy="461665"/>
          </a:xfrm>
          <a:prstGeom prst="rect">
            <a:avLst/>
          </a:prstGeom>
        </p:spPr>
        <p:txBody>
          <a:bodyPr rtlCol="0">
            <a:spAutoFit/>
          </a:bodyPr>
          <a:lstStyle/>
          <a:p>
            <a:pPr algn="ctr"/>
            <a:r>
              <a:rPr lang="ja-JP" altLang="en-US" b="1" dirty="0">
                <a:solidFill>
                  <a:prstClr val="black"/>
                </a:solidFill>
                <a:latin typeface="ＭＳ Ｐゴシック" panose="020B0600070205080204" pitchFamily="50" charset="-128"/>
              </a:rPr>
              <a:t>・</a:t>
            </a:r>
            <a:r>
              <a:rPr lang="ja-JP" altLang="en-US" sz="2400" b="1" dirty="0">
                <a:solidFill>
                  <a:prstClr val="black"/>
                </a:solidFill>
                <a:latin typeface="ＭＳ Ｐゴシック" panose="020B0600070205080204" pitchFamily="50" charset="-128"/>
              </a:rPr>
              <a:t>各所との更なる連携が必要</a:t>
            </a:r>
            <a:endParaRPr lang="ja-JP" altLang="en-US" sz="2400" b="1" dirty="0">
              <a:solidFill>
                <a:srgbClr val="000000"/>
              </a:solidFill>
              <a:latin typeface="ＭＳ Ｐゴシック" panose="020B0600070205080204" pitchFamily="50" charset="-128"/>
            </a:endParaRPr>
          </a:p>
        </p:txBody>
      </p:sp>
    </p:spTree>
    <p:extLst>
      <p:ext uri="{BB962C8B-B14F-4D97-AF65-F5344CB8AC3E}">
        <p14:creationId xmlns:p14="http://schemas.microsoft.com/office/powerpoint/2010/main" val="3050319224"/>
      </p:ext>
    </p:extLst>
  </p:cSld>
  <p:clrMapOvr>
    <a:masterClrMapping/>
  </p:clrMapOvr>
  <mc:AlternateContent xmlns:mc="http://schemas.openxmlformats.org/markup-compatibility/2006" xmlns:p14="http://schemas.microsoft.com/office/powerpoint/2010/main">
    <mc:Choice Requires="p14">
      <p:transition spd="slow" p14:dur="2000" advTm="14468"/>
    </mc:Choice>
    <mc:Fallback xmlns="">
      <p:transition spd="slow" advTm="144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P spid="17" grpId="0" animBg="1"/>
      <p:bldP spid="18" grpId="0" animBg="1"/>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281"/>
            <a:ext cx="7848600" cy="1181287"/>
          </a:xfrm>
        </p:spPr>
        <p:txBody>
          <a:bodyPr>
            <a:normAutofit/>
          </a:bodyPr>
          <a:lstStyle/>
          <a:p>
            <a:r>
              <a:rPr kumimoji="1" lang="ja-JP" altLang="en-US" sz="3600" b="1" dirty="0">
                <a:latin typeface="+mn-ea"/>
                <a:ea typeface="+mn-ea"/>
              </a:rPr>
              <a:t>取材</a:t>
            </a:r>
            <a:r>
              <a:rPr kumimoji="1" lang="en-US" altLang="ja-JP" sz="3600" b="1" dirty="0">
                <a:latin typeface="+mn-ea"/>
                <a:ea typeface="+mn-ea"/>
              </a:rPr>
              <a:t>Ⅲ</a:t>
            </a:r>
            <a:r>
              <a:rPr kumimoji="1" lang="ja-JP" altLang="en-US" sz="3600" b="1" dirty="0">
                <a:latin typeface="+mn-ea"/>
                <a:ea typeface="+mn-ea"/>
              </a:rPr>
              <a:t>　岩本友規さん</a:t>
            </a:r>
          </a:p>
        </p:txBody>
      </p:sp>
      <p:sp>
        <p:nvSpPr>
          <p:cNvPr id="5" name="角丸四角形吹き出し 4"/>
          <p:cNvSpPr/>
          <p:nvPr/>
        </p:nvSpPr>
        <p:spPr>
          <a:xfrm>
            <a:off x="127316" y="6030865"/>
            <a:ext cx="7349925" cy="768287"/>
          </a:xfrm>
          <a:prstGeom prst="wedgeRoundRectCallout">
            <a:avLst>
              <a:gd name="adj1" fmla="val 67255"/>
              <a:gd name="adj2" fmla="val -5705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自分のやりたいことを仕事にできる社会に！</a:t>
            </a:r>
          </a:p>
        </p:txBody>
      </p:sp>
      <p:sp>
        <p:nvSpPr>
          <p:cNvPr id="6" name="角丸四角形吹き出し 5"/>
          <p:cNvSpPr/>
          <p:nvPr/>
        </p:nvSpPr>
        <p:spPr>
          <a:xfrm>
            <a:off x="127320" y="750277"/>
            <a:ext cx="7349925" cy="833376"/>
          </a:xfrm>
          <a:prstGeom prst="wedgeRoundRectCallout">
            <a:avLst>
              <a:gd name="adj1" fmla="val 64021"/>
              <a:gd name="adj2" fmla="val 5778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ハローワークは参考にはなるが、実際には分からないことも多い</a:t>
            </a:r>
          </a:p>
        </p:txBody>
      </p:sp>
      <p:sp>
        <p:nvSpPr>
          <p:cNvPr id="7" name="角丸四角形吹き出し 6"/>
          <p:cNvSpPr/>
          <p:nvPr/>
        </p:nvSpPr>
        <p:spPr>
          <a:xfrm>
            <a:off x="127318" y="2686349"/>
            <a:ext cx="7349925" cy="681298"/>
          </a:xfrm>
          <a:prstGeom prst="wedgeRoundRectCallout">
            <a:avLst>
              <a:gd name="adj1" fmla="val 66284"/>
              <a:gd name="adj2" fmla="val 3174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現場の理解度が大きく左右する</a:t>
            </a:r>
          </a:p>
        </p:txBody>
      </p:sp>
      <p:sp>
        <p:nvSpPr>
          <p:cNvPr id="8" name="角丸四角形吹き出し 7"/>
          <p:cNvSpPr/>
          <p:nvPr/>
        </p:nvSpPr>
        <p:spPr>
          <a:xfrm>
            <a:off x="127316" y="4327194"/>
            <a:ext cx="7349925" cy="659756"/>
          </a:xfrm>
          <a:prstGeom prst="wedgeRoundRectCallout">
            <a:avLst>
              <a:gd name="adj1" fmla="val 66605"/>
              <a:gd name="adj2" fmla="val 70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ポジションサーチの活用</a:t>
            </a:r>
          </a:p>
        </p:txBody>
      </p:sp>
      <p:sp>
        <p:nvSpPr>
          <p:cNvPr id="9" name="角丸四角形吹き出し 8"/>
          <p:cNvSpPr/>
          <p:nvPr/>
        </p:nvSpPr>
        <p:spPr>
          <a:xfrm>
            <a:off x="127316" y="5168871"/>
            <a:ext cx="7349924" cy="680073"/>
          </a:xfrm>
          <a:prstGeom prst="wedgeRoundRectCallout">
            <a:avLst>
              <a:gd name="adj1" fmla="val 66697"/>
              <a:gd name="adj2" fmla="val -3569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発達障害者・精神障害者が新たに法定雇用率に加えられる</a:t>
            </a:r>
            <a:endParaRPr kumimoji="1" lang="en-US" altLang="ja-JP" b="1" dirty="0">
              <a:solidFill>
                <a:prstClr val="black"/>
              </a:solidFill>
            </a:endParaRPr>
          </a:p>
          <a:p>
            <a:pPr algn="ctr"/>
            <a:r>
              <a:rPr kumimoji="1" lang="ja-JP" altLang="en-US" b="1" dirty="0">
                <a:solidFill>
                  <a:prstClr val="black"/>
                </a:solidFill>
              </a:rPr>
              <a:t>→当事者にとってはチャンスが増える</a:t>
            </a:r>
          </a:p>
        </p:txBody>
      </p:sp>
      <p:sp>
        <p:nvSpPr>
          <p:cNvPr id="10" name="角丸四角形吹き出し 9"/>
          <p:cNvSpPr/>
          <p:nvPr/>
        </p:nvSpPr>
        <p:spPr>
          <a:xfrm>
            <a:off x="127319" y="1770455"/>
            <a:ext cx="7349925" cy="729092"/>
          </a:xfrm>
          <a:prstGeom prst="wedgeRoundRectCallout">
            <a:avLst>
              <a:gd name="adj1" fmla="val 65888"/>
              <a:gd name="adj2" fmla="val 6444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rPr>
              <a:t>ハローワークは担当者によって対応が異なる</a:t>
            </a:r>
          </a:p>
        </p:txBody>
      </p:sp>
      <p:sp>
        <p:nvSpPr>
          <p:cNvPr id="11" name="角丸四角形吹き出し 10"/>
          <p:cNvSpPr/>
          <p:nvPr/>
        </p:nvSpPr>
        <p:spPr>
          <a:xfrm>
            <a:off x="127315" y="3543462"/>
            <a:ext cx="7349925" cy="601133"/>
          </a:xfrm>
          <a:prstGeom prst="wedgeRoundRectCallout">
            <a:avLst>
              <a:gd name="adj1" fmla="val 65938"/>
              <a:gd name="adj2" fmla="val -3713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社風に合わせなければならない働き方は、この先なくなるだろう</a:t>
            </a:r>
          </a:p>
        </p:txBody>
      </p:sp>
      <p:sp>
        <p:nvSpPr>
          <p:cNvPr id="12" name="角丸四角形 11"/>
          <p:cNvSpPr/>
          <p:nvPr/>
        </p:nvSpPr>
        <p:spPr>
          <a:xfrm>
            <a:off x="8917271" y="5964730"/>
            <a:ext cx="2779163" cy="5749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prstClr val="black"/>
                </a:solidFill>
              </a:rPr>
              <a:t>岩本さん</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534" y="1583653"/>
            <a:ext cx="2771775" cy="3810000"/>
          </a:xfrm>
          <a:prstGeom prst="rect">
            <a:avLst/>
          </a:prstGeom>
        </p:spPr>
      </p:pic>
    </p:spTree>
    <p:extLst>
      <p:ext uri="{BB962C8B-B14F-4D97-AF65-F5344CB8AC3E}">
        <p14:creationId xmlns:p14="http://schemas.microsoft.com/office/powerpoint/2010/main" val="2370028594"/>
      </p:ext>
    </p:extLst>
  </p:cSld>
  <p:clrMapOvr>
    <a:masterClrMapping/>
  </p:clrMapOvr>
  <mc:AlternateContent xmlns:mc="http://schemas.openxmlformats.org/markup-compatibility/2006" xmlns:p14="http://schemas.microsoft.com/office/powerpoint/2010/main">
    <mc:Choice Requires="p14">
      <p:transition spd="slow" p14:dur="2000" advTm="9154"/>
    </mc:Choice>
    <mc:Fallback xmlns="">
      <p:transition spd="slow" advTm="9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図表 6"/>
          <p:cNvGraphicFramePr/>
          <p:nvPr>
            <p:extLst>
              <p:ext uri="{D42A27DB-BD31-4B8C-83A1-F6EECF244321}">
                <p14:modId xmlns:p14="http://schemas.microsoft.com/office/powerpoint/2010/main" val="1192349582"/>
              </p:ext>
            </p:extLst>
          </p:nvPr>
        </p:nvGraphicFramePr>
        <p:xfrm>
          <a:off x="1919536" y="116633"/>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サブタイトル 2"/>
          <p:cNvSpPr>
            <a:spLocks noGrp="1"/>
          </p:cNvSpPr>
          <p:nvPr>
            <p:ph type="subTitle" idx="1"/>
          </p:nvPr>
        </p:nvSpPr>
        <p:spPr>
          <a:xfrm>
            <a:off x="2351584" y="1916832"/>
            <a:ext cx="7992888" cy="1872208"/>
          </a:xfrm>
        </p:spPr>
        <p:txBody>
          <a:bodyPr vert="horz" lIns="91440" tIns="45720" rIns="91440" bIns="45720" rtlCol="0" anchor="t">
            <a:normAutofit fontScale="47500" lnSpcReduction="20000"/>
          </a:bodyPr>
          <a:lstStyle/>
          <a:p>
            <a:pPr algn="l"/>
            <a:r>
              <a:rPr lang="ja-JP" altLang="en-US" sz="9300"/>
              <a:t>障害概念は時代により数あれど、政策的に有意なのは二つ</a:t>
            </a:r>
            <a:endParaRPr lang="ja-JP" altLang="en-US" sz="9300" dirty="0"/>
          </a:p>
        </p:txBody>
      </p:sp>
      <p:sp>
        <p:nvSpPr>
          <p:cNvPr id="4" name="テキスト ボックス 3"/>
          <p:cNvSpPr txBox="1"/>
          <p:nvPr/>
        </p:nvSpPr>
        <p:spPr>
          <a:xfrm>
            <a:off x="1663155" y="4764737"/>
            <a:ext cx="4032448" cy="923330"/>
          </a:xfrm>
          <a:prstGeom prst="rect">
            <a:avLst/>
          </a:prstGeom>
          <a:noFill/>
        </p:spPr>
        <p:txBody>
          <a:bodyPr wrap="square" rtlCol="0">
            <a:spAutoFit/>
          </a:bodyPr>
          <a:lstStyle/>
          <a:p>
            <a:r>
              <a:rPr lang="ja-JP" altLang="en-US" sz="5400" kern="0" dirty="0">
                <a:solidFill>
                  <a:srgbClr val="FF0000"/>
                </a:solidFill>
              </a:rPr>
              <a:t>医学</a:t>
            </a:r>
            <a:r>
              <a:rPr lang="ja-JP" altLang="en-US" sz="5400" kern="0" dirty="0">
                <a:solidFill>
                  <a:sysClr val="windowText" lastClr="000000"/>
                </a:solidFill>
              </a:rPr>
              <a:t>モデル</a:t>
            </a:r>
          </a:p>
        </p:txBody>
      </p:sp>
      <p:sp>
        <p:nvSpPr>
          <p:cNvPr id="5" name="テキスト ボックス 4"/>
          <p:cNvSpPr txBox="1"/>
          <p:nvPr/>
        </p:nvSpPr>
        <p:spPr>
          <a:xfrm>
            <a:off x="5677669" y="4764737"/>
            <a:ext cx="717646" cy="923330"/>
          </a:xfrm>
          <a:prstGeom prst="rect">
            <a:avLst/>
          </a:prstGeom>
          <a:noFill/>
        </p:spPr>
        <p:txBody>
          <a:bodyPr wrap="square" rtlCol="0">
            <a:spAutoFit/>
          </a:bodyPr>
          <a:lstStyle/>
          <a:p>
            <a:r>
              <a:rPr lang="ja-JP" altLang="en-US" sz="5400" kern="0" dirty="0">
                <a:solidFill>
                  <a:sysClr val="windowText" lastClr="000000"/>
                </a:solidFill>
              </a:rPr>
              <a:t>と</a:t>
            </a:r>
          </a:p>
        </p:txBody>
      </p:sp>
      <p:sp>
        <p:nvSpPr>
          <p:cNvPr id="6" name="テキスト ボックス 5"/>
          <p:cNvSpPr txBox="1"/>
          <p:nvPr/>
        </p:nvSpPr>
        <p:spPr>
          <a:xfrm>
            <a:off x="6960097" y="4764737"/>
            <a:ext cx="3599183" cy="923330"/>
          </a:xfrm>
          <a:prstGeom prst="rect">
            <a:avLst/>
          </a:prstGeom>
          <a:noFill/>
        </p:spPr>
        <p:txBody>
          <a:bodyPr wrap="square" rtlCol="0">
            <a:spAutoFit/>
          </a:bodyPr>
          <a:lstStyle/>
          <a:p>
            <a:r>
              <a:rPr lang="ja-JP" altLang="en-US" sz="5400" kern="0" dirty="0">
                <a:solidFill>
                  <a:srgbClr val="0070C0"/>
                </a:solidFill>
              </a:rPr>
              <a:t>社会</a:t>
            </a:r>
            <a:r>
              <a:rPr lang="ja-JP" altLang="en-US" sz="5400" kern="0" dirty="0">
                <a:solidFill>
                  <a:sysClr val="windowText" lastClr="000000"/>
                </a:solidFill>
              </a:rPr>
              <a:t>モデル</a:t>
            </a:r>
          </a:p>
        </p:txBody>
      </p:sp>
    </p:spTree>
    <p:extLst>
      <p:ext uri="{BB962C8B-B14F-4D97-AF65-F5344CB8AC3E}">
        <p14:creationId xmlns:p14="http://schemas.microsoft.com/office/powerpoint/2010/main" val="284813575"/>
      </p:ext>
    </p:extLst>
  </p:cSld>
  <p:clrMapOvr>
    <a:masterClrMapping/>
  </p:clrMapOvr>
  <mc:AlternateContent xmlns:mc="http://schemas.openxmlformats.org/markup-compatibility/2006" xmlns:p14="http://schemas.microsoft.com/office/powerpoint/2010/main">
    <mc:Choice Requires="p14">
      <p:transition spd="slow" p14:dur="2000" advTm="9678"/>
    </mc:Choice>
    <mc:Fallback xmlns="">
      <p:transition spd="slow" advTm="96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09286" y="648183"/>
            <a:ext cx="7974957" cy="902826"/>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prstClr val="black"/>
                </a:solidFill>
                <a:latin typeface="ＭＳ Ｐゴシック" panose="020B0600070205080204" pitchFamily="50" charset="-128"/>
              </a:rPr>
              <a:t>課題まとめ</a:t>
            </a:r>
          </a:p>
        </p:txBody>
      </p:sp>
      <p:sp>
        <p:nvSpPr>
          <p:cNvPr id="3" name="角丸四角形 2"/>
          <p:cNvSpPr/>
          <p:nvPr/>
        </p:nvSpPr>
        <p:spPr>
          <a:xfrm>
            <a:off x="1180617" y="1967696"/>
            <a:ext cx="10374775" cy="2187615"/>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sysClr val="windowText" lastClr="000000"/>
                </a:solidFill>
                <a:latin typeface="ＭＳ Ｐゴシック" panose="020B0600070205080204" pitchFamily="50" charset="-128"/>
              </a:rPr>
              <a:t>〈</a:t>
            </a:r>
            <a:r>
              <a:rPr kumimoji="1" lang="ja-JP" altLang="en-US" sz="2800" b="1" dirty="0">
                <a:solidFill>
                  <a:sysClr val="windowText" lastClr="000000"/>
                </a:solidFill>
                <a:latin typeface="ＭＳ Ｐゴシック" panose="020B0600070205080204" pitchFamily="50" charset="-128"/>
              </a:rPr>
              <a:t>教育</a:t>
            </a:r>
            <a:r>
              <a:rPr kumimoji="1" lang="en-US" altLang="ja-JP" sz="2800" b="1" dirty="0">
                <a:solidFill>
                  <a:sysClr val="windowText" lastClr="000000"/>
                </a:solidFill>
                <a:latin typeface="ＭＳ Ｐゴシック" panose="020B0600070205080204" pitchFamily="50" charset="-128"/>
              </a:rPr>
              <a:t>〉</a:t>
            </a:r>
          </a:p>
          <a:p>
            <a:r>
              <a:rPr kumimoji="1" lang="ja-JP" altLang="en-US" sz="2800" b="1" dirty="0">
                <a:solidFill>
                  <a:sysClr val="windowText" lastClr="000000"/>
                </a:solidFill>
                <a:latin typeface="ＭＳ Ｐゴシック" panose="020B0600070205080204" pitchFamily="50" charset="-128"/>
              </a:rPr>
              <a:t>・コミュニケーションスキル・ソーシャルスキルの養成</a:t>
            </a:r>
          </a:p>
          <a:p>
            <a:endParaRPr kumimoji="1" lang="ja-JP" altLang="en-US" sz="2800" b="1" dirty="0">
              <a:solidFill>
                <a:sysClr val="windowText" lastClr="000000"/>
              </a:solidFill>
              <a:latin typeface="ＭＳ Ｐゴシック"/>
            </a:endParaRPr>
          </a:p>
        </p:txBody>
      </p:sp>
      <p:sp>
        <p:nvSpPr>
          <p:cNvPr id="4" name="角丸四角形 3"/>
          <p:cNvSpPr/>
          <p:nvPr/>
        </p:nvSpPr>
        <p:spPr>
          <a:xfrm>
            <a:off x="1180617" y="4257675"/>
            <a:ext cx="10374775" cy="2187615"/>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prstClr val="black"/>
                </a:solidFill>
                <a:latin typeface="ＭＳ Ｐゴシック" panose="020B0600070205080204" pitchFamily="50" charset="-128"/>
              </a:rPr>
              <a:t>〈</a:t>
            </a:r>
            <a:r>
              <a:rPr kumimoji="1" lang="ja-JP" altLang="en-US" sz="2800" b="1" dirty="0">
                <a:solidFill>
                  <a:prstClr val="black"/>
                </a:solidFill>
                <a:latin typeface="ＭＳ Ｐゴシック" panose="020B0600070205080204" pitchFamily="50" charset="-128"/>
              </a:rPr>
              <a:t>就労</a:t>
            </a:r>
            <a:r>
              <a:rPr kumimoji="1" lang="en-US" altLang="ja-JP" sz="2800" b="1" dirty="0">
                <a:solidFill>
                  <a:prstClr val="black"/>
                </a:solidFill>
                <a:latin typeface="ＭＳ Ｐゴシック" panose="020B0600070205080204" pitchFamily="50" charset="-128"/>
              </a:rPr>
              <a:t>〉</a:t>
            </a:r>
          </a:p>
          <a:p>
            <a:r>
              <a:rPr kumimoji="1" lang="ja-JP" altLang="en-US" sz="2800" b="1">
                <a:solidFill>
                  <a:prstClr val="black"/>
                </a:solidFill>
                <a:latin typeface="ＭＳ Ｐゴシック" panose="020B0600070205080204" pitchFamily="50" charset="-128"/>
              </a:rPr>
              <a:t>・ミスマッチによる離職の軽減</a:t>
            </a:r>
            <a:endParaRPr lang="ja-JP" altLang="en-US" sz="2800" b="1">
              <a:solidFill>
                <a:prstClr val="black"/>
              </a:solidFill>
              <a:latin typeface="ＭＳ Ｐゴシック" panose="020B0600070205080204" pitchFamily="50" charset="-128"/>
            </a:endParaRPr>
          </a:p>
          <a:p>
            <a:endParaRPr kumimoji="1" lang="en-US" altLang="ja-JP" sz="2800" dirty="0">
              <a:solidFill>
                <a:prstClr val="black"/>
              </a:solidFill>
              <a:latin typeface="ＭＳ Ｐゴシック" panose="020B0600070205080204" pitchFamily="50" charset="-128"/>
            </a:endParaRPr>
          </a:p>
          <a:p>
            <a:pPr algn="ctr"/>
            <a:endParaRPr kumimoji="1" lang="ja-JP" altLang="en-US" dirty="0">
              <a:solidFill>
                <a:prstClr val="black"/>
              </a:solidFill>
            </a:endParaRPr>
          </a:p>
        </p:txBody>
      </p:sp>
    </p:spTree>
    <p:extLst>
      <p:ext uri="{BB962C8B-B14F-4D97-AF65-F5344CB8AC3E}">
        <p14:creationId xmlns:p14="http://schemas.microsoft.com/office/powerpoint/2010/main" val="938385753"/>
      </p:ext>
    </p:extLst>
  </p:cSld>
  <p:clrMapOvr>
    <a:masterClrMapping/>
  </p:clrMapOvr>
  <mc:AlternateContent xmlns:mc="http://schemas.openxmlformats.org/markup-compatibility/2006" xmlns:p14="http://schemas.microsoft.com/office/powerpoint/2010/main">
    <mc:Choice Requires="p14">
      <p:transition spd="slow" p14:dur="2000" advTm="7697"/>
    </mc:Choice>
    <mc:Fallback xmlns="">
      <p:transition spd="slow" advTm="76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b="1" dirty="0">
                <a:latin typeface="+mn-ea"/>
                <a:ea typeface="+mn-ea"/>
              </a:rPr>
              <a:t>発達障害　提言</a:t>
            </a:r>
          </a:p>
        </p:txBody>
      </p:sp>
    </p:spTree>
    <p:extLst>
      <p:ext uri="{BB962C8B-B14F-4D97-AF65-F5344CB8AC3E}">
        <p14:creationId xmlns:p14="http://schemas.microsoft.com/office/powerpoint/2010/main" val="2722597571"/>
      </p:ext>
    </p:extLst>
  </p:cSld>
  <p:clrMapOvr>
    <a:masterClrMapping/>
  </p:clrMapOvr>
  <mc:AlternateContent xmlns:mc="http://schemas.openxmlformats.org/markup-compatibility/2006" xmlns:p14="http://schemas.microsoft.com/office/powerpoint/2010/main">
    <mc:Choice Requires="p14">
      <p:transition spd="slow" p14:dur="2000" advTm="1828"/>
    </mc:Choice>
    <mc:Fallback xmlns="">
      <p:transition spd="slow" advTm="182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b="1">
                <a:latin typeface="+mn-ea"/>
                <a:ea typeface="+mn-ea"/>
              </a:rPr>
              <a:t>提言</a:t>
            </a:r>
          </a:p>
        </p:txBody>
      </p:sp>
      <p:sp>
        <p:nvSpPr>
          <p:cNvPr id="3" name="テキスト ボックス 2"/>
          <p:cNvSpPr txBox="1"/>
          <p:nvPr/>
        </p:nvSpPr>
        <p:spPr>
          <a:xfrm>
            <a:off x="886218" y="2524125"/>
            <a:ext cx="9913504" cy="646331"/>
          </a:xfrm>
          <a:prstGeom prst="rect">
            <a:avLst/>
          </a:prstGeom>
        </p:spPr>
        <p:txBody>
          <a:bodyPr rtlCol="0">
            <a:spAutoFit/>
          </a:bodyPr>
          <a:lstStyle/>
          <a:p>
            <a:endParaRPr lang="ja-JP" altLang="en-US" sz="3600">
              <a:solidFill>
                <a:prstClr val="black"/>
              </a:solidFill>
              <a:latin typeface="ＭＳ Ｐゴシック"/>
            </a:endParaRPr>
          </a:p>
        </p:txBody>
      </p:sp>
      <p:sp>
        <p:nvSpPr>
          <p:cNvPr id="4" name="スクロール: 横 3"/>
          <p:cNvSpPr/>
          <p:nvPr/>
        </p:nvSpPr>
        <p:spPr>
          <a:xfrm>
            <a:off x="886218" y="1847850"/>
            <a:ext cx="10671113" cy="3213180"/>
          </a:xfrm>
          <a:prstGeom prst="horizontalScroll">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000000"/>
                </a:solidFill>
                <a:latin typeface="ＭＳ Ｐゴシック"/>
              </a:rPr>
              <a:t>①発達障害者手帳を作る</a:t>
            </a:r>
            <a:r>
              <a:rPr lang="en-US" altLang="ja-JP" sz="3600" b="1" dirty="0">
                <a:solidFill>
                  <a:srgbClr val="FFFFFF"/>
                </a:solidFill>
                <a:latin typeface="ＭＳ Ｐゴシック"/>
              </a:rPr>
              <a:t> </a:t>
            </a:r>
            <a:endParaRPr lang="en-US" altLang="ja-JP" sz="3600" b="1" dirty="0">
              <a:solidFill>
                <a:prstClr val="white"/>
              </a:solidFill>
              <a:latin typeface="MS PGothic"/>
            </a:endParaRPr>
          </a:p>
          <a:p>
            <a:r>
              <a:rPr lang="ja-JP" altLang="en-US" sz="3600" b="1" dirty="0">
                <a:solidFill>
                  <a:srgbClr val="000000"/>
                </a:solidFill>
                <a:latin typeface="ＭＳ Ｐゴシック"/>
              </a:rPr>
              <a:t>②特別支援教育コーディネーターの育成推進</a:t>
            </a:r>
            <a:r>
              <a:rPr lang="en-US" altLang="ja-JP" sz="3600" b="1" dirty="0">
                <a:solidFill>
                  <a:srgbClr val="FFFFFF"/>
                </a:solidFill>
                <a:latin typeface="ＭＳ Ｐゴシック"/>
              </a:rPr>
              <a:t> </a:t>
            </a:r>
            <a:endParaRPr lang="en-US" altLang="ja-JP" sz="3600" b="1" dirty="0">
              <a:solidFill>
                <a:prstClr val="white"/>
              </a:solidFill>
              <a:latin typeface="MS PGothic"/>
            </a:endParaRPr>
          </a:p>
          <a:p>
            <a:pPr algn="ctr"/>
            <a:endParaRPr lang="ja-JP" altLang="en-US" dirty="0">
              <a:solidFill>
                <a:prstClr val="white"/>
              </a:solidFill>
            </a:endParaRPr>
          </a:p>
        </p:txBody>
      </p:sp>
    </p:spTree>
    <p:extLst>
      <p:ext uri="{BB962C8B-B14F-4D97-AF65-F5344CB8AC3E}">
        <p14:creationId xmlns:p14="http://schemas.microsoft.com/office/powerpoint/2010/main" val="427339443"/>
      </p:ext>
    </p:extLst>
  </p:cSld>
  <p:clrMapOvr>
    <a:masterClrMapping/>
  </p:clrMapOvr>
  <mc:AlternateContent xmlns:mc="http://schemas.openxmlformats.org/markup-compatibility/2006" xmlns:p14="http://schemas.microsoft.com/office/powerpoint/2010/main">
    <mc:Choice Requires="p14">
      <p:transition spd="slow" p14:dur="2000" advTm="7111"/>
    </mc:Choice>
    <mc:Fallback xmlns="">
      <p:transition spd="slow" advTm="711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1706" y="326189"/>
            <a:ext cx="10757647" cy="1640542"/>
          </a:xfrm>
          <a:prstGeom prst="horizontalScroll">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prstClr val="black"/>
                </a:solidFill>
                <a:latin typeface="ＭＳ Ｐゴシック" panose="020B0600070205080204" pitchFamily="50" charset="-128"/>
              </a:rPr>
              <a:t>①発達障害者の手帳を作る</a:t>
            </a:r>
          </a:p>
        </p:txBody>
      </p:sp>
      <p:sp>
        <p:nvSpPr>
          <p:cNvPr id="6" name="角丸四角形 5"/>
          <p:cNvSpPr/>
          <p:nvPr/>
        </p:nvSpPr>
        <p:spPr>
          <a:xfrm>
            <a:off x="726141" y="2178424"/>
            <a:ext cx="2124635" cy="618564"/>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prstClr val="black"/>
                </a:solidFill>
              </a:rPr>
              <a:t>現状</a:t>
            </a:r>
          </a:p>
        </p:txBody>
      </p:sp>
      <p:graphicFrame>
        <p:nvGraphicFramePr>
          <p:cNvPr id="7" name="表 6"/>
          <p:cNvGraphicFramePr>
            <a:graphicFrameLocks noGrp="1"/>
          </p:cNvGraphicFramePr>
          <p:nvPr>
            <p:extLst/>
          </p:nvPr>
        </p:nvGraphicFramePr>
        <p:xfrm>
          <a:off x="726141" y="3294257"/>
          <a:ext cx="10820400" cy="2464019"/>
        </p:xfrm>
        <a:graphic>
          <a:graphicData uri="http://schemas.openxmlformats.org/drawingml/2006/table">
            <a:tbl>
              <a:tblPr firstRow="1" bandRow="1">
                <a:tableStyleId>{5C22544A-7EE6-4342-B048-85BDC9FD1C3A}</a:tableStyleId>
              </a:tblPr>
              <a:tblGrid>
                <a:gridCol w="2164080">
                  <a:extLst>
                    <a:ext uri="{9D8B030D-6E8A-4147-A177-3AD203B41FA5}">
                      <a16:colId xmlns:a16="http://schemas.microsoft.com/office/drawing/2014/main" xmlns="" val="20000"/>
                    </a:ext>
                  </a:extLst>
                </a:gridCol>
                <a:gridCol w="2164080">
                  <a:extLst>
                    <a:ext uri="{9D8B030D-6E8A-4147-A177-3AD203B41FA5}">
                      <a16:colId xmlns:a16="http://schemas.microsoft.com/office/drawing/2014/main" xmlns="" val="20001"/>
                    </a:ext>
                  </a:extLst>
                </a:gridCol>
                <a:gridCol w="2164080">
                  <a:extLst>
                    <a:ext uri="{9D8B030D-6E8A-4147-A177-3AD203B41FA5}">
                      <a16:colId xmlns:a16="http://schemas.microsoft.com/office/drawing/2014/main" xmlns="" val="20002"/>
                    </a:ext>
                  </a:extLst>
                </a:gridCol>
                <a:gridCol w="2164080">
                  <a:extLst>
                    <a:ext uri="{9D8B030D-6E8A-4147-A177-3AD203B41FA5}">
                      <a16:colId xmlns:a16="http://schemas.microsoft.com/office/drawing/2014/main" xmlns="" val="20003"/>
                    </a:ext>
                  </a:extLst>
                </a:gridCol>
                <a:gridCol w="2164080">
                  <a:extLst>
                    <a:ext uri="{9D8B030D-6E8A-4147-A177-3AD203B41FA5}">
                      <a16:colId xmlns:a16="http://schemas.microsoft.com/office/drawing/2014/main" xmlns="" val="20004"/>
                    </a:ext>
                  </a:extLst>
                </a:gridCol>
              </a:tblGrid>
              <a:tr h="1023817">
                <a:tc>
                  <a:txBody>
                    <a:bodyPr/>
                    <a:lstStyle/>
                    <a:p>
                      <a:r>
                        <a:rPr kumimoji="1" lang="ja-JP" altLang="en-US" b="1" dirty="0">
                          <a:solidFill>
                            <a:schemeClr val="tx1"/>
                          </a:solidFill>
                        </a:rPr>
                        <a:t>手帳の種類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b="1" dirty="0">
                          <a:solidFill>
                            <a:schemeClr val="tx1"/>
                          </a:solidFill>
                        </a:rPr>
                        <a:t>療育手帳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b="1" dirty="0">
                          <a:solidFill>
                            <a:schemeClr val="tx1"/>
                          </a:solidFill>
                        </a:rPr>
                        <a:t>精神障害者保健福祉手帳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b="1" dirty="0">
                          <a:solidFill>
                            <a:schemeClr val="tx1"/>
                          </a:solidFill>
                        </a:rPr>
                        <a:t>身体障害者手帳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720101">
                <a:tc>
                  <a:txBody>
                    <a:bodyPr/>
                    <a:lstStyle/>
                    <a:p>
                      <a:r>
                        <a:rPr kumimoji="1" lang="ja-JP" altLang="en-US" b="1" dirty="0"/>
                        <a:t>障害の種類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t>発達障害者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b="1" dirty="0"/>
                        <a:t>知的障害者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b="1" dirty="0"/>
                        <a:t>精神障害者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b="1" dirty="0"/>
                        <a:t>身体障害者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720101">
                <a:tc>
                  <a:txBody>
                    <a:bodyPr/>
                    <a:lstStyle/>
                    <a:p>
                      <a:r>
                        <a:rPr kumimoji="1" lang="ja-JP" altLang="en-US" b="1" dirty="0"/>
                        <a:t>根拠法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t>発達障害者支援法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b="1" dirty="0"/>
                        <a:t>（通知）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b="1" dirty="0"/>
                        <a:t>精神保健福祉法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b="1" dirty="0"/>
                        <a:t>身体障害者福祉法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41519681"/>
      </p:ext>
    </p:extLst>
  </p:cSld>
  <p:clrMapOvr>
    <a:masterClrMapping/>
  </p:clrMapOvr>
  <mc:AlternateContent xmlns:mc="http://schemas.openxmlformats.org/markup-compatibility/2006" xmlns:p14="http://schemas.microsoft.com/office/powerpoint/2010/main">
    <mc:Choice Requires="p14">
      <p:transition spd="slow" p14:dur="2000" advTm="7339"/>
    </mc:Choice>
    <mc:Fallback xmlns="">
      <p:transition spd="slow" advTm="733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1706" y="326189"/>
            <a:ext cx="10757647" cy="1640542"/>
          </a:xfrm>
          <a:prstGeom prst="horizontalScroll">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prstClr val="black"/>
                </a:solidFill>
                <a:latin typeface="ＭＳ Ｐゴシック" panose="020B0600070205080204" pitchFamily="50" charset="-128"/>
              </a:rPr>
              <a:t>①発達障害者の手帳を作る</a:t>
            </a:r>
          </a:p>
        </p:txBody>
      </p:sp>
      <p:sp>
        <p:nvSpPr>
          <p:cNvPr id="2" name="角丸四角形 1"/>
          <p:cNvSpPr/>
          <p:nvPr/>
        </p:nvSpPr>
        <p:spPr>
          <a:xfrm>
            <a:off x="726141" y="3094580"/>
            <a:ext cx="10233211" cy="1320666"/>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black"/>
                </a:solidFill>
              </a:rPr>
              <a:t>発達障害者支援法に</a:t>
            </a:r>
            <a:r>
              <a:rPr lang="ja-JP" altLang="en-US" sz="2400" b="1" dirty="0">
                <a:solidFill>
                  <a:srgbClr val="FF0000"/>
                </a:solidFill>
              </a:rPr>
              <a:t>発達障害者手帳</a:t>
            </a:r>
            <a:r>
              <a:rPr lang="ja-JP" altLang="en-US" sz="2400" b="1" dirty="0">
                <a:solidFill>
                  <a:prstClr val="black"/>
                </a:solidFill>
              </a:rPr>
              <a:t>に関する新たな規定を設ける</a:t>
            </a:r>
          </a:p>
        </p:txBody>
      </p:sp>
      <p:sp>
        <p:nvSpPr>
          <p:cNvPr id="9" name="角丸四角形 8"/>
          <p:cNvSpPr/>
          <p:nvPr/>
        </p:nvSpPr>
        <p:spPr>
          <a:xfrm>
            <a:off x="726141" y="2221373"/>
            <a:ext cx="2630517" cy="618564"/>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prstClr val="black"/>
                </a:solidFill>
              </a:rPr>
              <a:t>発達障害者手帳</a:t>
            </a:r>
          </a:p>
        </p:txBody>
      </p:sp>
      <p:sp>
        <p:nvSpPr>
          <p:cNvPr id="3" name="角丸四角形 2"/>
          <p:cNvSpPr/>
          <p:nvPr/>
        </p:nvSpPr>
        <p:spPr>
          <a:xfrm>
            <a:off x="726141" y="4669889"/>
            <a:ext cx="10233211" cy="161334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prstClr val="black"/>
                </a:solidFill>
              </a:rPr>
              <a:t>「発達障害者は、発達障害者手帳の交付を申請することができる」</a:t>
            </a:r>
            <a:endParaRPr kumimoji="1" lang="ja-JP" altLang="en-US" sz="2000" b="1" dirty="0">
              <a:solidFill>
                <a:prstClr val="black"/>
              </a:solidFill>
            </a:endParaRPr>
          </a:p>
        </p:txBody>
      </p:sp>
    </p:spTree>
    <p:extLst>
      <p:ext uri="{BB962C8B-B14F-4D97-AF65-F5344CB8AC3E}">
        <p14:creationId xmlns:p14="http://schemas.microsoft.com/office/powerpoint/2010/main" val="1983730026"/>
      </p:ext>
    </p:extLst>
  </p:cSld>
  <p:clrMapOvr>
    <a:masterClrMapping/>
  </p:clrMapOvr>
  <mc:AlternateContent xmlns:mc="http://schemas.openxmlformats.org/markup-compatibility/2006" xmlns:p14="http://schemas.microsoft.com/office/powerpoint/2010/main">
    <mc:Choice Requires="p14">
      <p:transition spd="slow" p14:dur="2000" advTm="12375"/>
    </mc:Choice>
    <mc:Fallback xmlns="">
      <p:transition spd="slow" advTm="123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1706" y="326189"/>
            <a:ext cx="10757647" cy="1640542"/>
          </a:xfrm>
          <a:prstGeom prst="horizontalScroll">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prstClr val="black"/>
                </a:solidFill>
                <a:latin typeface="ＭＳ Ｐゴシック" panose="020B0600070205080204" pitchFamily="50" charset="-128"/>
              </a:rPr>
              <a:t>①発達障害者の手帳を作る</a:t>
            </a:r>
          </a:p>
        </p:txBody>
      </p:sp>
      <p:sp>
        <p:nvSpPr>
          <p:cNvPr id="6" name="角丸四角形 5"/>
          <p:cNvSpPr/>
          <p:nvPr/>
        </p:nvSpPr>
        <p:spPr>
          <a:xfrm>
            <a:off x="726141" y="2178424"/>
            <a:ext cx="2630517" cy="618564"/>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prstClr val="black"/>
                </a:solidFill>
              </a:rPr>
              <a:t>発達障害者手帳</a:t>
            </a:r>
          </a:p>
        </p:txBody>
      </p:sp>
      <p:sp>
        <p:nvSpPr>
          <p:cNvPr id="12" name="テキスト ボックス 11"/>
          <p:cNvSpPr txBox="1"/>
          <p:nvPr/>
        </p:nvSpPr>
        <p:spPr>
          <a:xfrm>
            <a:off x="1365813" y="3635872"/>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13" name="テキスト ボックス 12"/>
          <p:cNvSpPr txBox="1"/>
          <p:nvPr/>
        </p:nvSpPr>
        <p:spPr>
          <a:xfrm>
            <a:off x="1365813" y="4890254"/>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14" name="テキスト ボックス 13"/>
          <p:cNvSpPr txBox="1"/>
          <p:nvPr/>
        </p:nvSpPr>
        <p:spPr>
          <a:xfrm>
            <a:off x="1365813" y="4263063"/>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15" name="フローチャート: 処理 14"/>
          <p:cNvSpPr/>
          <p:nvPr/>
        </p:nvSpPr>
        <p:spPr>
          <a:xfrm>
            <a:off x="2488557" y="3183039"/>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アスペルガー症候群</a:t>
            </a:r>
          </a:p>
        </p:txBody>
      </p:sp>
      <p:sp>
        <p:nvSpPr>
          <p:cNvPr id="16" name="フローチャート: 処理 15"/>
          <p:cNvSpPr/>
          <p:nvPr/>
        </p:nvSpPr>
        <p:spPr>
          <a:xfrm>
            <a:off x="2488557" y="3800076"/>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自閉症</a:t>
            </a:r>
          </a:p>
        </p:txBody>
      </p:sp>
      <p:sp>
        <p:nvSpPr>
          <p:cNvPr id="17" name="フローチャート: 処理 16"/>
          <p:cNvSpPr/>
          <p:nvPr/>
        </p:nvSpPr>
        <p:spPr>
          <a:xfrm>
            <a:off x="2488557" y="4482023"/>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prstClr val="black"/>
                </a:solidFill>
              </a:rPr>
              <a:t>ADHD</a:t>
            </a:r>
            <a:r>
              <a:rPr kumimoji="1" lang="ja-JP" altLang="en-US" b="1" dirty="0">
                <a:solidFill>
                  <a:prstClr val="black"/>
                </a:solidFill>
              </a:rPr>
              <a:t> </a:t>
            </a:r>
          </a:p>
        </p:txBody>
      </p:sp>
      <p:sp>
        <p:nvSpPr>
          <p:cNvPr id="18" name="フローチャート: 処理 17"/>
          <p:cNvSpPr/>
          <p:nvPr/>
        </p:nvSpPr>
        <p:spPr>
          <a:xfrm>
            <a:off x="2488557" y="5094060"/>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prstClr val="black"/>
                </a:solidFill>
              </a:rPr>
              <a:t>LD</a:t>
            </a:r>
            <a:endParaRPr kumimoji="1" lang="ja-JP" altLang="en-US" b="1" dirty="0">
              <a:solidFill>
                <a:prstClr val="black"/>
              </a:solidFill>
            </a:endParaRPr>
          </a:p>
        </p:txBody>
      </p:sp>
      <p:sp>
        <p:nvSpPr>
          <p:cNvPr id="19" name="テキスト ボックス 18"/>
          <p:cNvSpPr txBox="1"/>
          <p:nvPr/>
        </p:nvSpPr>
        <p:spPr>
          <a:xfrm>
            <a:off x="1365813" y="3020528"/>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2" name="テキスト ボックス 1"/>
          <p:cNvSpPr txBox="1"/>
          <p:nvPr/>
        </p:nvSpPr>
        <p:spPr>
          <a:xfrm>
            <a:off x="1365813" y="3035682"/>
            <a:ext cx="626633"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20" name="角丸四角形 1"/>
          <p:cNvSpPr/>
          <p:nvPr/>
        </p:nvSpPr>
        <p:spPr>
          <a:xfrm>
            <a:off x="4157598" y="2180701"/>
            <a:ext cx="1394460" cy="6185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prstClr val="black"/>
                </a:solidFill>
                <a:latin typeface="ＭＳ Ｐゴシック" panose="020B0600070205080204" pitchFamily="50" charset="-128"/>
              </a:rPr>
              <a:t>〈</a:t>
            </a:r>
            <a:r>
              <a:rPr kumimoji="1" lang="ja-JP" altLang="en-US" sz="2800" b="1" dirty="0">
                <a:solidFill>
                  <a:prstClr val="black"/>
                </a:solidFill>
                <a:latin typeface="ＭＳ Ｐゴシック" panose="020B0600070205080204" pitchFamily="50" charset="-128"/>
              </a:rPr>
              <a:t>例</a:t>
            </a:r>
            <a:r>
              <a:rPr kumimoji="1" lang="en-US" altLang="ja-JP" sz="2800" b="1" dirty="0">
                <a:solidFill>
                  <a:prstClr val="black"/>
                </a:solidFill>
                <a:latin typeface="ＭＳ Ｐゴシック" panose="020B0600070205080204" pitchFamily="50" charset="-128"/>
              </a:rPr>
              <a:t>〉</a:t>
            </a:r>
            <a:endParaRPr kumimoji="1" lang="ja-JP" altLang="en-US" sz="2800" b="1"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2361833325"/>
      </p:ext>
    </p:extLst>
  </p:cSld>
  <p:clrMapOvr>
    <a:masterClrMapping/>
  </p:clrMapOvr>
  <mc:AlternateContent xmlns:mc="http://schemas.openxmlformats.org/markup-compatibility/2006" xmlns:p14="http://schemas.microsoft.com/office/powerpoint/2010/main">
    <mc:Choice Requires="p14">
      <p:transition spd="slow" p14:dur="2000" advTm="3080"/>
    </mc:Choice>
    <mc:Fallback xmlns="">
      <p:transition spd="slow" advTm="3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1706" y="326189"/>
            <a:ext cx="10757647" cy="1640542"/>
          </a:xfrm>
          <a:prstGeom prst="horizontalScroll">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prstClr val="black"/>
                </a:solidFill>
                <a:latin typeface="ＭＳ Ｐゴシック" panose="020B0600070205080204" pitchFamily="50" charset="-128"/>
              </a:rPr>
              <a:t>①発達障害者の手帳を作る</a:t>
            </a:r>
          </a:p>
        </p:txBody>
      </p:sp>
      <p:sp>
        <p:nvSpPr>
          <p:cNvPr id="6" name="角丸四角形 5"/>
          <p:cNvSpPr/>
          <p:nvPr/>
        </p:nvSpPr>
        <p:spPr>
          <a:xfrm>
            <a:off x="726141" y="2178424"/>
            <a:ext cx="2630517" cy="618564"/>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prstClr val="black"/>
                </a:solidFill>
              </a:rPr>
              <a:t>発達障害者手帳</a:t>
            </a:r>
          </a:p>
        </p:txBody>
      </p:sp>
      <p:sp>
        <p:nvSpPr>
          <p:cNvPr id="10" name="テキスト ボックス 9"/>
          <p:cNvSpPr txBox="1"/>
          <p:nvPr/>
        </p:nvSpPr>
        <p:spPr>
          <a:xfrm>
            <a:off x="1365813" y="3008681"/>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14" name="テキスト ボックス 13"/>
          <p:cNvSpPr txBox="1"/>
          <p:nvPr/>
        </p:nvSpPr>
        <p:spPr>
          <a:xfrm>
            <a:off x="1365813" y="4263063"/>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15" name="フローチャート: 処理 14"/>
          <p:cNvSpPr/>
          <p:nvPr/>
        </p:nvSpPr>
        <p:spPr>
          <a:xfrm>
            <a:off x="2488557" y="3183039"/>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000000"/>
                </a:solidFill>
                <a:latin typeface="ＭＳ Ｐゴシック"/>
              </a:rPr>
              <a:t>重度</a:t>
            </a:r>
          </a:p>
        </p:txBody>
      </p:sp>
      <p:sp>
        <p:nvSpPr>
          <p:cNvPr id="16" name="フローチャート: 処理 15"/>
          <p:cNvSpPr/>
          <p:nvPr/>
        </p:nvSpPr>
        <p:spPr>
          <a:xfrm>
            <a:off x="2488557" y="3800076"/>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rgbClr val="000000"/>
                </a:solidFill>
              </a:rPr>
              <a:t>中度</a:t>
            </a:r>
          </a:p>
        </p:txBody>
      </p:sp>
      <p:sp>
        <p:nvSpPr>
          <p:cNvPr id="17" name="フローチャート: 処理 16"/>
          <p:cNvSpPr/>
          <p:nvPr/>
        </p:nvSpPr>
        <p:spPr>
          <a:xfrm>
            <a:off x="2488557" y="4482023"/>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rgbClr val="000000"/>
                </a:solidFill>
              </a:rPr>
              <a:t>軽度</a:t>
            </a:r>
          </a:p>
        </p:txBody>
      </p:sp>
      <p:sp>
        <p:nvSpPr>
          <p:cNvPr id="13" name="テキスト ボックス 12"/>
          <p:cNvSpPr txBox="1"/>
          <p:nvPr/>
        </p:nvSpPr>
        <p:spPr>
          <a:xfrm>
            <a:off x="1365813" y="3635872"/>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18" name="テキスト ボックス 17"/>
          <p:cNvSpPr txBox="1"/>
          <p:nvPr/>
        </p:nvSpPr>
        <p:spPr>
          <a:xfrm>
            <a:off x="1405296" y="3610994"/>
            <a:ext cx="626633"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11" name="角丸四角形 1"/>
          <p:cNvSpPr/>
          <p:nvPr/>
        </p:nvSpPr>
        <p:spPr>
          <a:xfrm>
            <a:off x="4157598" y="2180701"/>
            <a:ext cx="1394460" cy="6185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prstClr val="black"/>
                </a:solidFill>
                <a:latin typeface="ＭＳ Ｐゴシック" panose="020B0600070205080204" pitchFamily="50" charset="-128"/>
              </a:rPr>
              <a:t>〈</a:t>
            </a:r>
            <a:r>
              <a:rPr kumimoji="1" lang="ja-JP" altLang="en-US" sz="2800" b="1" dirty="0">
                <a:solidFill>
                  <a:prstClr val="black"/>
                </a:solidFill>
                <a:latin typeface="ＭＳ Ｐゴシック" panose="020B0600070205080204" pitchFamily="50" charset="-128"/>
              </a:rPr>
              <a:t>例</a:t>
            </a:r>
            <a:r>
              <a:rPr kumimoji="1" lang="en-US" altLang="ja-JP" sz="2800" b="1" dirty="0">
                <a:solidFill>
                  <a:prstClr val="black"/>
                </a:solidFill>
                <a:latin typeface="ＭＳ Ｐゴシック" panose="020B0600070205080204" pitchFamily="50" charset="-128"/>
              </a:rPr>
              <a:t>〉</a:t>
            </a:r>
            <a:endParaRPr kumimoji="1" lang="ja-JP" altLang="en-US" sz="2800" b="1"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2020166170"/>
      </p:ext>
    </p:extLst>
  </p:cSld>
  <p:clrMapOvr>
    <a:masterClrMapping/>
  </p:clrMapOvr>
  <mc:AlternateContent xmlns:mc="http://schemas.openxmlformats.org/markup-compatibility/2006" xmlns:p14="http://schemas.microsoft.com/office/powerpoint/2010/main">
    <mc:Choice Requires="p14">
      <p:transition spd="slow" p14:dur="2000" advTm="4413"/>
    </mc:Choice>
    <mc:Fallback xmlns="">
      <p:transition spd="slow" advTm="44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1706" y="326189"/>
            <a:ext cx="10757647" cy="1640542"/>
          </a:xfrm>
          <a:prstGeom prst="horizontalScroll">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prstClr val="black"/>
                </a:solidFill>
                <a:latin typeface="ＭＳ Ｐゴシック" panose="020B0600070205080204" pitchFamily="50" charset="-128"/>
              </a:rPr>
              <a:t>①発達障害者の手帳を作る</a:t>
            </a:r>
          </a:p>
        </p:txBody>
      </p:sp>
      <p:sp>
        <p:nvSpPr>
          <p:cNvPr id="6" name="角丸四角形 5"/>
          <p:cNvSpPr/>
          <p:nvPr/>
        </p:nvSpPr>
        <p:spPr>
          <a:xfrm>
            <a:off x="726141" y="2178424"/>
            <a:ext cx="2630517" cy="618564"/>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prstClr val="black"/>
                </a:solidFill>
              </a:rPr>
              <a:t>発達障害者手帳</a:t>
            </a:r>
          </a:p>
        </p:txBody>
      </p:sp>
      <p:sp>
        <p:nvSpPr>
          <p:cNvPr id="12" name="テキスト ボックス 11"/>
          <p:cNvSpPr txBox="1"/>
          <p:nvPr/>
        </p:nvSpPr>
        <p:spPr>
          <a:xfrm>
            <a:off x="1365813" y="3635872"/>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14" name="テキスト ボックス 13"/>
          <p:cNvSpPr txBox="1"/>
          <p:nvPr/>
        </p:nvSpPr>
        <p:spPr>
          <a:xfrm>
            <a:off x="1365813" y="4263063"/>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15" name="フローチャート: 処理 14"/>
          <p:cNvSpPr/>
          <p:nvPr/>
        </p:nvSpPr>
        <p:spPr>
          <a:xfrm>
            <a:off x="2488557" y="3183039"/>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コミュニケーションをとるのが苦手</a:t>
            </a:r>
          </a:p>
        </p:txBody>
      </p:sp>
      <p:sp>
        <p:nvSpPr>
          <p:cNvPr id="16" name="フローチャート: 処理 15"/>
          <p:cNvSpPr/>
          <p:nvPr/>
        </p:nvSpPr>
        <p:spPr>
          <a:xfrm>
            <a:off x="2488557" y="3800076"/>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集中できない</a:t>
            </a:r>
            <a:r>
              <a:rPr kumimoji="1" lang="en-US" altLang="ja-JP" b="1" dirty="0">
                <a:solidFill>
                  <a:prstClr val="black"/>
                </a:solidFill>
              </a:rPr>
              <a:t>(</a:t>
            </a:r>
            <a:r>
              <a:rPr kumimoji="1" lang="ja-JP" altLang="en-US" b="1" dirty="0">
                <a:solidFill>
                  <a:prstClr val="black"/>
                </a:solidFill>
              </a:rPr>
              <a:t>長時間座っていると手足がそわそわする</a:t>
            </a:r>
            <a:r>
              <a:rPr kumimoji="1" lang="en-US" altLang="ja-JP" b="1" dirty="0">
                <a:solidFill>
                  <a:prstClr val="black"/>
                </a:solidFill>
              </a:rPr>
              <a:t>)</a:t>
            </a:r>
            <a:endParaRPr kumimoji="1" lang="ja-JP" altLang="en-US" b="1" dirty="0">
              <a:solidFill>
                <a:prstClr val="black"/>
              </a:solidFill>
            </a:endParaRPr>
          </a:p>
        </p:txBody>
      </p:sp>
      <p:sp>
        <p:nvSpPr>
          <p:cNvPr id="17" name="フローチャート: 処理 16"/>
          <p:cNvSpPr/>
          <p:nvPr/>
        </p:nvSpPr>
        <p:spPr>
          <a:xfrm>
            <a:off x="2488557" y="4482023"/>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約束や用事を忘れがちである</a:t>
            </a:r>
          </a:p>
        </p:txBody>
      </p:sp>
      <p:sp>
        <p:nvSpPr>
          <p:cNvPr id="18" name="フローチャート: 処理 17"/>
          <p:cNvSpPr/>
          <p:nvPr/>
        </p:nvSpPr>
        <p:spPr>
          <a:xfrm>
            <a:off x="2488557" y="5094060"/>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複数のことを同時にするのが苦手</a:t>
            </a:r>
          </a:p>
        </p:txBody>
      </p:sp>
      <p:sp>
        <p:nvSpPr>
          <p:cNvPr id="20" name="テキスト ボックス 19"/>
          <p:cNvSpPr txBox="1"/>
          <p:nvPr/>
        </p:nvSpPr>
        <p:spPr>
          <a:xfrm>
            <a:off x="1365813" y="6144636"/>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21" name="フローチャート: 処理 20"/>
          <p:cNvSpPr/>
          <p:nvPr/>
        </p:nvSpPr>
        <p:spPr>
          <a:xfrm>
            <a:off x="2488557" y="5721251"/>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知的な遅れの伴いが顕著である</a:t>
            </a:r>
          </a:p>
        </p:txBody>
      </p:sp>
      <p:sp>
        <p:nvSpPr>
          <p:cNvPr id="22" name="フローチャート: 処理 21"/>
          <p:cNvSpPr/>
          <p:nvPr/>
        </p:nvSpPr>
        <p:spPr>
          <a:xfrm>
            <a:off x="2488557" y="6333717"/>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prstClr val="black"/>
                </a:solidFill>
              </a:rPr>
              <a:t>指示の理解に時間がかかる</a:t>
            </a:r>
          </a:p>
        </p:txBody>
      </p:sp>
      <p:sp>
        <p:nvSpPr>
          <p:cNvPr id="2" name="角丸四角形 1"/>
          <p:cNvSpPr/>
          <p:nvPr/>
        </p:nvSpPr>
        <p:spPr>
          <a:xfrm>
            <a:off x="4160520" y="2178424"/>
            <a:ext cx="1394460" cy="6185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prstClr val="black"/>
                </a:solidFill>
                <a:latin typeface="ＭＳ Ｐゴシック" panose="020B0600070205080204" pitchFamily="50" charset="-128"/>
              </a:rPr>
              <a:t>〈</a:t>
            </a:r>
            <a:r>
              <a:rPr kumimoji="1" lang="ja-JP" altLang="en-US" sz="2800" b="1" dirty="0">
                <a:solidFill>
                  <a:prstClr val="black"/>
                </a:solidFill>
                <a:latin typeface="ＭＳ Ｐゴシック" panose="020B0600070205080204" pitchFamily="50" charset="-128"/>
              </a:rPr>
              <a:t>例</a:t>
            </a:r>
            <a:r>
              <a:rPr kumimoji="1" lang="en-US" altLang="ja-JP" sz="2800" b="1" dirty="0">
                <a:solidFill>
                  <a:prstClr val="black"/>
                </a:solidFill>
                <a:latin typeface="ＭＳ Ｐゴシック" panose="020B0600070205080204" pitchFamily="50" charset="-128"/>
              </a:rPr>
              <a:t>〉</a:t>
            </a:r>
            <a:endParaRPr kumimoji="1" lang="ja-JP" altLang="en-US" sz="2800" b="1" dirty="0">
              <a:solidFill>
                <a:prstClr val="black"/>
              </a:solidFill>
              <a:latin typeface="ＭＳ Ｐゴシック" panose="020B0600070205080204" pitchFamily="50" charset="-128"/>
            </a:endParaRPr>
          </a:p>
        </p:txBody>
      </p:sp>
      <p:sp>
        <p:nvSpPr>
          <p:cNvPr id="24" name="テキスト ボックス 23"/>
          <p:cNvSpPr txBox="1"/>
          <p:nvPr/>
        </p:nvSpPr>
        <p:spPr>
          <a:xfrm>
            <a:off x="1365813" y="5514840"/>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25" name="テキスト ボックス 24"/>
          <p:cNvSpPr txBox="1"/>
          <p:nvPr/>
        </p:nvSpPr>
        <p:spPr>
          <a:xfrm>
            <a:off x="1365813" y="4890254"/>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26" name="テキスト ボックス 25"/>
          <p:cNvSpPr txBox="1"/>
          <p:nvPr/>
        </p:nvSpPr>
        <p:spPr>
          <a:xfrm>
            <a:off x="1365813" y="3026407"/>
            <a:ext cx="810228"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27" name="テキスト ボックス 26"/>
          <p:cNvSpPr txBox="1"/>
          <p:nvPr/>
        </p:nvSpPr>
        <p:spPr>
          <a:xfrm>
            <a:off x="1382376" y="3629369"/>
            <a:ext cx="626633"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28" name="テキスト ボックス 27"/>
          <p:cNvSpPr txBox="1"/>
          <p:nvPr/>
        </p:nvSpPr>
        <p:spPr>
          <a:xfrm>
            <a:off x="1392350" y="4910790"/>
            <a:ext cx="626633"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
        <p:nvSpPr>
          <p:cNvPr id="29" name="テキスト ボックス 28"/>
          <p:cNvSpPr txBox="1"/>
          <p:nvPr/>
        </p:nvSpPr>
        <p:spPr>
          <a:xfrm>
            <a:off x="1392350" y="5494304"/>
            <a:ext cx="626633" cy="830997"/>
          </a:xfrm>
          <a:prstGeom prst="rect">
            <a:avLst/>
          </a:prstGeom>
          <a:noFill/>
        </p:spPr>
        <p:txBody>
          <a:bodyPr wrap="square" rtlCol="0">
            <a:spAutoFit/>
          </a:bodyPr>
          <a:lstStyle/>
          <a:p>
            <a:r>
              <a:rPr lang="ja-JP" altLang="en-US" sz="4800" b="1" dirty="0">
                <a:solidFill>
                  <a:prstClr val="black"/>
                </a:solidFill>
              </a:rPr>
              <a:t>✓</a:t>
            </a:r>
            <a:endParaRPr kumimoji="1" lang="ja-JP" altLang="en-US" sz="4800" b="1" dirty="0">
              <a:solidFill>
                <a:prstClr val="black"/>
              </a:solidFill>
            </a:endParaRPr>
          </a:p>
        </p:txBody>
      </p:sp>
    </p:spTree>
    <p:extLst>
      <p:ext uri="{BB962C8B-B14F-4D97-AF65-F5344CB8AC3E}">
        <p14:creationId xmlns:p14="http://schemas.microsoft.com/office/powerpoint/2010/main" val="2477244650"/>
      </p:ext>
    </p:extLst>
  </p:cSld>
  <p:clrMapOvr>
    <a:masterClrMapping/>
  </p:clrMapOvr>
  <mc:AlternateContent xmlns:mc="http://schemas.openxmlformats.org/markup-compatibility/2006" xmlns:p14="http://schemas.microsoft.com/office/powerpoint/2010/main">
    <mc:Choice Requires="p14">
      <p:transition spd="slow" p14:dur="2000" advTm="6847"/>
    </mc:Choice>
    <mc:Fallback xmlns="">
      <p:transition spd="slow" advTm="68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1706" y="326189"/>
            <a:ext cx="10757647" cy="1640542"/>
          </a:xfrm>
          <a:prstGeom prst="horizontalScroll">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prstClr val="black"/>
                </a:solidFill>
                <a:latin typeface="ＭＳ Ｐゴシック" panose="020B0600070205080204" pitchFamily="50" charset="-128"/>
              </a:rPr>
              <a:t>①発達障害者の手帳を作る</a:t>
            </a:r>
          </a:p>
        </p:txBody>
      </p:sp>
      <p:sp>
        <p:nvSpPr>
          <p:cNvPr id="6" name="角丸四角形 5"/>
          <p:cNvSpPr/>
          <p:nvPr/>
        </p:nvSpPr>
        <p:spPr>
          <a:xfrm>
            <a:off x="726141" y="2178424"/>
            <a:ext cx="2630517" cy="618564"/>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prstClr val="black"/>
                </a:solidFill>
              </a:rPr>
              <a:t>発達障害者手帳</a:t>
            </a:r>
          </a:p>
        </p:txBody>
      </p:sp>
      <p:sp>
        <p:nvSpPr>
          <p:cNvPr id="15" name="フローチャート: 処理 14"/>
          <p:cNvSpPr/>
          <p:nvPr/>
        </p:nvSpPr>
        <p:spPr>
          <a:xfrm>
            <a:off x="2488557" y="3183039"/>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rPr>
              <a:t>発症：</a:t>
            </a:r>
            <a:r>
              <a:rPr lang="en-US" altLang="ja-JP" b="1" dirty="0">
                <a:solidFill>
                  <a:prstClr val="black"/>
                </a:solidFill>
              </a:rPr>
              <a:t>10</a:t>
            </a:r>
            <a:r>
              <a:rPr lang="ja-JP" altLang="en-US" b="1" dirty="0">
                <a:solidFill>
                  <a:prstClr val="black"/>
                </a:solidFill>
              </a:rPr>
              <a:t>歳</a:t>
            </a:r>
            <a:endParaRPr kumimoji="1" lang="ja-JP" altLang="en-US" b="1" dirty="0">
              <a:solidFill>
                <a:prstClr val="black"/>
              </a:solidFill>
            </a:endParaRPr>
          </a:p>
        </p:txBody>
      </p:sp>
      <p:sp>
        <p:nvSpPr>
          <p:cNvPr id="16" name="フローチャート: 処理 15"/>
          <p:cNvSpPr/>
          <p:nvPr/>
        </p:nvSpPr>
        <p:spPr>
          <a:xfrm>
            <a:off x="2488557" y="3800076"/>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prstClr val="black"/>
                </a:solidFill>
              </a:rPr>
              <a:t>学歴：○○小学校特別支援学級、□□障害者職業開発校　など</a:t>
            </a:r>
          </a:p>
        </p:txBody>
      </p:sp>
      <p:sp>
        <p:nvSpPr>
          <p:cNvPr id="17" name="フローチャート: 処理 16"/>
          <p:cNvSpPr/>
          <p:nvPr/>
        </p:nvSpPr>
        <p:spPr>
          <a:xfrm>
            <a:off x="2488557" y="4482023"/>
            <a:ext cx="7419372" cy="452834"/>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rPr>
              <a:t>職務歴：プログラミング　など</a:t>
            </a:r>
            <a:endParaRPr kumimoji="1" lang="ja-JP" altLang="en-US" b="1" dirty="0">
              <a:solidFill>
                <a:prstClr val="black"/>
              </a:solidFill>
            </a:endParaRPr>
          </a:p>
        </p:txBody>
      </p:sp>
      <p:sp>
        <p:nvSpPr>
          <p:cNvPr id="18" name="フローチャート: 処理 17"/>
          <p:cNvSpPr/>
          <p:nvPr/>
        </p:nvSpPr>
        <p:spPr>
          <a:xfrm>
            <a:off x="2488557" y="5094060"/>
            <a:ext cx="7419372" cy="1572958"/>
          </a:xfrm>
          <a:prstGeom prst="flowChartProcess">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rPr>
              <a:t>その他特記事項：</a:t>
            </a:r>
            <a:endParaRPr lang="en-US" altLang="ja-JP" b="1" dirty="0">
              <a:solidFill>
                <a:prstClr val="black"/>
              </a:solidFill>
            </a:endParaRPr>
          </a:p>
          <a:p>
            <a:r>
              <a:rPr kumimoji="1" lang="ja-JP" altLang="en-US" b="1" dirty="0">
                <a:solidFill>
                  <a:prstClr val="black"/>
                </a:solidFill>
              </a:rPr>
              <a:t>・</a:t>
            </a:r>
            <a:r>
              <a:rPr lang="ja-JP" altLang="en-US" b="1" dirty="0">
                <a:solidFill>
                  <a:prstClr val="black"/>
                </a:solidFill>
              </a:rPr>
              <a:t>事前にスケジュールや手順を伝えておくと、スムーズに仕事ができる</a:t>
            </a:r>
            <a:endParaRPr kumimoji="1" lang="en-US" altLang="ja-JP" b="1" dirty="0">
              <a:solidFill>
                <a:prstClr val="black"/>
              </a:solidFill>
            </a:endParaRPr>
          </a:p>
          <a:p>
            <a:r>
              <a:rPr kumimoji="1" lang="ja-JP" altLang="en-US" b="1" dirty="0">
                <a:solidFill>
                  <a:prstClr val="black"/>
                </a:solidFill>
              </a:rPr>
              <a:t>・</a:t>
            </a:r>
            <a:r>
              <a:rPr lang="ja-JP" altLang="en-US" b="1" dirty="0">
                <a:solidFill>
                  <a:prstClr val="black"/>
                </a:solidFill>
              </a:rPr>
              <a:t>本人が症状を自覚</a:t>
            </a:r>
            <a:r>
              <a:rPr lang="ja-JP" altLang="en-US" b="1">
                <a:solidFill>
                  <a:prstClr val="black"/>
                </a:solidFill>
              </a:rPr>
              <a:t>していない</a:t>
            </a:r>
            <a:endParaRPr kumimoji="1" lang="en-US" altLang="ja-JP" b="1">
              <a:solidFill>
                <a:prstClr val="black"/>
              </a:solidFill>
            </a:endParaRPr>
          </a:p>
          <a:p>
            <a:r>
              <a:rPr lang="ja-JP" altLang="en-US" b="1">
                <a:solidFill>
                  <a:prstClr val="black"/>
                </a:solidFill>
              </a:rPr>
              <a:t>・離職経験がある　　　　など</a:t>
            </a:r>
            <a:endParaRPr kumimoji="1" lang="ja-JP" altLang="en-US" b="1" dirty="0">
              <a:solidFill>
                <a:prstClr val="black"/>
              </a:solidFill>
            </a:endParaRPr>
          </a:p>
        </p:txBody>
      </p:sp>
      <p:sp>
        <p:nvSpPr>
          <p:cNvPr id="2" name="角丸四角形 1"/>
          <p:cNvSpPr/>
          <p:nvPr/>
        </p:nvSpPr>
        <p:spPr>
          <a:xfrm>
            <a:off x="4160520" y="2178424"/>
            <a:ext cx="1394460" cy="6185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prstClr val="black"/>
                </a:solidFill>
                <a:latin typeface="ＭＳ Ｐゴシック" panose="020B0600070205080204" pitchFamily="50" charset="-128"/>
              </a:rPr>
              <a:t>〈</a:t>
            </a:r>
            <a:r>
              <a:rPr kumimoji="1" lang="ja-JP" altLang="en-US" sz="2800" b="1" dirty="0">
                <a:solidFill>
                  <a:prstClr val="black"/>
                </a:solidFill>
                <a:latin typeface="ＭＳ Ｐゴシック" panose="020B0600070205080204" pitchFamily="50" charset="-128"/>
              </a:rPr>
              <a:t>例</a:t>
            </a:r>
            <a:r>
              <a:rPr kumimoji="1" lang="en-US" altLang="ja-JP" sz="2800" b="1" dirty="0">
                <a:solidFill>
                  <a:prstClr val="black"/>
                </a:solidFill>
                <a:latin typeface="ＭＳ Ｐゴシック" panose="020B0600070205080204" pitchFamily="50" charset="-128"/>
              </a:rPr>
              <a:t>〉</a:t>
            </a:r>
            <a:endParaRPr kumimoji="1" lang="ja-JP" altLang="en-US" sz="2800" b="1"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1260569631"/>
      </p:ext>
    </p:extLst>
  </p:cSld>
  <p:clrMapOvr>
    <a:masterClrMapping/>
  </p:clrMapOvr>
  <mc:AlternateContent xmlns:mc="http://schemas.openxmlformats.org/markup-compatibility/2006" xmlns:p14="http://schemas.microsoft.com/office/powerpoint/2010/main">
    <mc:Choice Requires="p14">
      <p:transition spd="slow" p14:dur="2000" advTm="5845"/>
    </mc:Choice>
    <mc:Fallback xmlns="">
      <p:transition spd="slow" advTm="5845"/>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1706" y="326189"/>
            <a:ext cx="10757647" cy="1640542"/>
          </a:xfrm>
          <a:prstGeom prst="horizontalScroll">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prstClr val="black"/>
                </a:solidFill>
                <a:latin typeface="ＭＳ Ｐゴシック" panose="020B0600070205080204" pitchFamily="50" charset="-128"/>
              </a:rPr>
              <a:t>②特別支援教育コーディネーターの育成推進</a:t>
            </a:r>
            <a:endParaRPr kumimoji="1" lang="ja-JP" altLang="en-US" sz="3600" b="1" dirty="0">
              <a:solidFill>
                <a:prstClr val="black"/>
              </a:solidFill>
              <a:latin typeface="ＭＳ Ｐゴシック" panose="020B0600070205080204" pitchFamily="50" charset="-128"/>
            </a:endParaRPr>
          </a:p>
        </p:txBody>
      </p:sp>
      <p:sp>
        <p:nvSpPr>
          <p:cNvPr id="6" name="角丸四角形 5"/>
          <p:cNvSpPr/>
          <p:nvPr/>
        </p:nvSpPr>
        <p:spPr>
          <a:xfrm>
            <a:off x="726141" y="2137144"/>
            <a:ext cx="5185561" cy="659844"/>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prstClr val="black"/>
                </a:solidFill>
              </a:rPr>
              <a:t>特別支援コーディネーター</a:t>
            </a:r>
            <a:endParaRPr kumimoji="1" lang="en-US" altLang="ja-JP" sz="2400" b="1" dirty="0">
              <a:solidFill>
                <a:prstClr val="black"/>
              </a:solidFill>
            </a:endParaRPr>
          </a:p>
        </p:txBody>
      </p:sp>
      <p:sp>
        <p:nvSpPr>
          <p:cNvPr id="2" name="角丸四角形 1"/>
          <p:cNvSpPr/>
          <p:nvPr/>
        </p:nvSpPr>
        <p:spPr>
          <a:xfrm>
            <a:off x="726141" y="2967401"/>
            <a:ext cx="10233212" cy="265176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prstClr val="black"/>
                </a:solidFill>
                <a:latin typeface="ＭＳ Ｐゴシック" panose="020B0600070205080204" pitchFamily="50" charset="-128"/>
              </a:rPr>
              <a:t>・一般の担任がいきなり指名されるのは負担が大きい</a:t>
            </a:r>
          </a:p>
          <a:p>
            <a:r>
              <a:rPr lang="ja-JP" altLang="en-US" sz="2400" b="1" dirty="0">
                <a:solidFill>
                  <a:prstClr val="black"/>
                </a:solidFill>
                <a:latin typeface="ＭＳ Ｐゴシック" panose="020B0600070205080204" pitchFamily="50" charset="-128"/>
              </a:rPr>
              <a:t>・知識も少ない</a:t>
            </a:r>
          </a:p>
          <a:p>
            <a:r>
              <a:rPr lang="ja-JP" altLang="en-US" sz="2400" b="1" dirty="0">
                <a:solidFill>
                  <a:prstClr val="black"/>
                </a:solidFill>
                <a:latin typeface="ＭＳ Ｐゴシック" panose="020B0600070205080204" pitchFamily="50" charset="-128"/>
              </a:rPr>
              <a:t>・養成研修だけでは不十分</a:t>
            </a:r>
          </a:p>
          <a:p>
            <a:endParaRPr lang="en-US" altLang="ja-JP" sz="2400" b="1" dirty="0">
              <a:solidFill>
                <a:prstClr val="black"/>
              </a:solidFill>
              <a:latin typeface="ＭＳ Ｐゴシック" panose="020B0600070205080204" pitchFamily="50" charset="-128"/>
            </a:endParaRPr>
          </a:p>
          <a:p>
            <a:r>
              <a:rPr lang="ja-JP" altLang="en-US" sz="2400" b="1" dirty="0">
                <a:solidFill>
                  <a:prstClr val="black"/>
                </a:solidFill>
                <a:latin typeface="ＭＳ Ｐゴシック" panose="020B0600070205080204" pitchFamily="50" charset="-128"/>
              </a:rPr>
              <a:t>しかし</a:t>
            </a:r>
            <a:r>
              <a:rPr lang="en-US" altLang="ja-JP" sz="2400" b="1" dirty="0">
                <a:solidFill>
                  <a:prstClr val="black"/>
                </a:solidFill>
                <a:latin typeface="ＭＳ Ｐゴシック" panose="020B0600070205080204" pitchFamily="50" charset="-128"/>
              </a:rPr>
              <a:t>…</a:t>
            </a:r>
          </a:p>
          <a:p>
            <a:r>
              <a:rPr lang="ja-JP" altLang="en-US" sz="2400" b="1" dirty="0">
                <a:solidFill>
                  <a:prstClr val="black"/>
                </a:solidFill>
                <a:latin typeface="ＭＳ Ｐゴシック" panose="020B0600070205080204" pitchFamily="50" charset="-128"/>
              </a:rPr>
              <a:t>特別支援教育コーディネーターの果たす役割は大きい</a:t>
            </a:r>
          </a:p>
        </p:txBody>
      </p:sp>
      <p:sp>
        <p:nvSpPr>
          <p:cNvPr id="5" name="角丸四角形 4"/>
          <p:cNvSpPr/>
          <p:nvPr/>
        </p:nvSpPr>
        <p:spPr>
          <a:xfrm>
            <a:off x="726141" y="5789574"/>
            <a:ext cx="10233212" cy="794107"/>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prstClr val="black"/>
                </a:solidFill>
              </a:rPr>
              <a:t>→特別支援教育コーディネーターの育成強化</a:t>
            </a:r>
          </a:p>
        </p:txBody>
      </p:sp>
    </p:spTree>
    <p:extLst>
      <p:ext uri="{BB962C8B-B14F-4D97-AF65-F5344CB8AC3E}">
        <p14:creationId xmlns:p14="http://schemas.microsoft.com/office/powerpoint/2010/main" val="3565273547"/>
      </p:ext>
    </p:extLst>
  </p:cSld>
  <p:clrMapOvr>
    <a:masterClrMapping/>
  </p:clrMapOvr>
  <mc:AlternateContent xmlns:mc="http://schemas.openxmlformats.org/markup-compatibility/2006" xmlns:p14="http://schemas.microsoft.com/office/powerpoint/2010/main">
    <mc:Choice Requires="p14">
      <p:transition spd="slow" p14:dur="2000" advTm="16005"/>
    </mc:Choice>
    <mc:Fallback xmlns="">
      <p:transition spd="slow" advTm="16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図表 13"/>
          <p:cNvGraphicFramePr/>
          <p:nvPr>
            <p:extLst>
              <p:ext uri="{D42A27DB-BD31-4B8C-83A1-F6EECF244321}">
                <p14:modId xmlns:p14="http://schemas.microsoft.com/office/powerpoint/2010/main" val="382652941"/>
              </p:ext>
            </p:extLst>
          </p:nvPr>
        </p:nvGraphicFramePr>
        <p:xfrm>
          <a:off x="291830" y="211014"/>
          <a:ext cx="11653736" cy="1150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図表 14"/>
          <p:cNvGraphicFramePr/>
          <p:nvPr>
            <p:extLst>
              <p:ext uri="{D42A27DB-BD31-4B8C-83A1-F6EECF244321}">
                <p14:modId xmlns:p14="http://schemas.microsoft.com/office/powerpoint/2010/main" val="2640057510"/>
              </p:ext>
            </p:extLst>
          </p:nvPr>
        </p:nvGraphicFramePr>
        <p:xfrm>
          <a:off x="1176828" y="3827328"/>
          <a:ext cx="10486704" cy="3030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右矢印 7"/>
          <p:cNvSpPr/>
          <p:nvPr/>
        </p:nvSpPr>
        <p:spPr>
          <a:xfrm rot="10800000">
            <a:off x="13758460" y="5169745"/>
            <a:ext cx="1120045" cy="92333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kern="0">
              <a:solidFill>
                <a:sysClr val="windowText" lastClr="000000"/>
              </a:solidFill>
            </a:endParaRPr>
          </a:p>
        </p:txBody>
      </p:sp>
      <p:sp>
        <p:nvSpPr>
          <p:cNvPr id="9" name="テキスト ボックス 8"/>
          <p:cNvSpPr txBox="1"/>
          <p:nvPr/>
        </p:nvSpPr>
        <p:spPr>
          <a:xfrm>
            <a:off x="13274367" y="4103190"/>
            <a:ext cx="2088232" cy="1015663"/>
          </a:xfrm>
          <a:prstGeom prst="rect">
            <a:avLst/>
          </a:prstGeom>
          <a:noFill/>
        </p:spPr>
        <p:txBody>
          <a:bodyPr wrap="square" rtlCol="0">
            <a:spAutoFit/>
          </a:bodyPr>
          <a:lstStyle/>
          <a:p>
            <a:r>
              <a:rPr lang="ja-JP" altLang="en-US" sz="6000" b="1" kern="0" dirty="0">
                <a:solidFill>
                  <a:sysClr val="windowText" lastClr="000000"/>
                </a:solidFill>
              </a:rPr>
              <a:t>今</a:t>
            </a:r>
          </a:p>
        </p:txBody>
      </p:sp>
      <p:sp>
        <p:nvSpPr>
          <p:cNvPr id="10" name="右矢印 9"/>
          <p:cNvSpPr/>
          <p:nvPr/>
        </p:nvSpPr>
        <p:spPr>
          <a:xfrm rot="10800000">
            <a:off x="5860158" y="1628800"/>
            <a:ext cx="1120045" cy="92333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kern="0">
              <a:solidFill>
                <a:sysClr val="windowText" lastClr="000000"/>
              </a:solidFill>
            </a:endParaRPr>
          </a:p>
        </p:txBody>
      </p:sp>
      <p:sp>
        <p:nvSpPr>
          <p:cNvPr id="11" name="テキスト ボックス 10"/>
          <p:cNvSpPr txBox="1"/>
          <p:nvPr/>
        </p:nvSpPr>
        <p:spPr>
          <a:xfrm>
            <a:off x="7113200" y="1582633"/>
            <a:ext cx="2088232" cy="1015663"/>
          </a:xfrm>
          <a:prstGeom prst="rect">
            <a:avLst/>
          </a:prstGeom>
          <a:noFill/>
        </p:spPr>
        <p:txBody>
          <a:bodyPr wrap="square" rtlCol="0">
            <a:spAutoFit/>
          </a:bodyPr>
          <a:lstStyle/>
          <a:p>
            <a:r>
              <a:rPr lang="ja-JP" altLang="en-US" sz="6000" b="1" kern="0" dirty="0">
                <a:solidFill>
                  <a:sysClr val="windowText" lastClr="000000"/>
                </a:solidFill>
              </a:rPr>
              <a:t>昔</a:t>
            </a:r>
          </a:p>
        </p:txBody>
      </p:sp>
      <p:graphicFrame>
        <p:nvGraphicFramePr>
          <p:cNvPr id="13" name="図表 12"/>
          <p:cNvGraphicFramePr/>
          <p:nvPr>
            <p:extLst>
              <p:ext uri="{D42A27DB-BD31-4B8C-83A1-F6EECF244321}">
                <p14:modId xmlns:p14="http://schemas.microsoft.com/office/powerpoint/2010/main" val="2785383031"/>
              </p:ext>
            </p:extLst>
          </p:nvPr>
        </p:nvGraphicFramePr>
        <p:xfrm>
          <a:off x="1303506" y="1342417"/>
          <a:ext cx="10330775" cy="25291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505111820"/>
      </p:ext>
    </p:extLst>
  </p:cSld>
  <p:clrMapOvr>
    <a:masterClrMapping/>
  </p:clrMapOvr>
  <mc:AlternateContent xmlns:mc="http://schemas.openxmlformats.org/markup-compatibility/2006" xmlns:p14="http://schemas.microsoft.com/office/powerpoint/2010/main">
    <mc:Choice Requires="p14">
      <p:transition spd="slow" p14:dur="2000" advTm="20694"/>
    </mc:Choice>
    <mc:Fallback xmlns="">
      <p:transition spd="slow" advTm="206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1706" y="326189"/>
            <a:ext cx="10757647" cy="1640542"/>
          </a:xfrm>
          <a:prstGeom prst="horizontalScroll">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prstClr val="black"/>
                </a:solidFill>
                <a:latin typeface="ＭＳ Ｐゴシック" panose="020B0600070205080204" pitchFamily="50" charset="-128"/>
              </a:rPr>
              <a:t>②特別支援教育コーディネーターの育成推進</a:t>
            </a:r>
            <a:endParaRPr kumimoji="1" lang="ja-JP" altLang="en-US" sz="3600" b="1" dirty="0">
              <a:solidFill>
                <a:prstClr val="black"/>
              </a:solidFill>
              <a:latin typeface="ＭＳ Ｐゴシック" panose="020B0600070205080204" pitchFamily="50" charset="-128"/>
            </a:endParaRPr>
          </a:p>
        </p:txBody>
      </p:sp>
      <p:sp>
        <p:nvSpPr>
          <p:cNvPr id="6" name="角丸四角形 5"/>
          <p:cNvSpPr/>
          <p:nvPr/>
        </p:nvSpPr>
        <p:spPr>
          <a:xfrm>
            <a:off x="726141" y="2137144"/>
            <a:ext cx="5185561" cy="659844"/>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prstClr val="black"/>
                </a:solidFill>
              </a:rPr>
              <a:t>特別支援コーディネーター</a:t>
            </a:r>
            <a:endParaRPr kumimoji="1" lang="en-US" altLang="ja-JP" sz="2400" b="1" dirty="0">
              <a:solidFill>
                <a:prstClr val="black"/>
              </a:solidFill>
            </a:endParaRPr>
          </a:p>
        </p:txBody>
      </p:sp>
      <p:sp>
        <p:nvSpPr>
          <p:cNvPr id="2" name="角丸四角形 1"/>
          <p:cNvSpPr/>
          <p:nvPr/>
        </p:nvSpPr>
        <p:spPr>
          <a:xfrm>
            <a:off x="3833813" y="2924175"/>
            <a:ext cx="3835760" cy="747713"/>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a:solidFill>
                  <a:prstClr val="black"/>
                </a:solidFill>
                <a:latin typeface="ＭＳ Ｐゴシック" panose="020B0600070205080204" pitchFamily="50" charset="-128"/>
              </a:rPr>
              <a:t>講義</a:t>
            </a:r>
            <a:endParaRPr lang="en-US" altLang="ja-JP" sz="3200" b="1">
              <a:solidFill>
                <a:prstClr val="black"/>
              </a:solidFill>
              <a:latin typeface="ＭＳ Ｐゴシック" panose="020B0600070205080204" pitchFamily="50" charset="-128"/>
            </a:endParaRPr>
          </a:p>
        </p:txBody>
      </p:sp>
      <p:sp>
        <p:nvSpPr>
          <p:cNvPr id="5" name="角丸四角形 4"/>
          <p:cNvSpPr/>
          <p:nvPr/>
        </p:nvSpPr>
        <p:spPr>
          <a:xfrm>
            <a:off x="2105960" y="5695950"/>
            <a:ext cx="7506999" cy="793750"/>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a:solidFill>
                  <a:srgbClr val="000000"/>
                </a:solidFill>
                <a:latin typeface="ＭＳ Ｐゴシック"/>
              </a:rPr>
              <a:t>→知識だけでなく、スキルや経験を積むことができる！</a:t>
            </a:r>
          </a:p>
        </p:txBody>
      </p:sp>
      <p:sp>
        <p:nvSpPr>
          <p:cNvPr id="3" name="加算記号 7"/>
          <p:cNvSpPr/>
          <p:nvPr/>
        </p:nvSpPr>
        <p:spPr>
          <a:xfrm>
            <a:off x="5169893" y="3664856"/>
            <a:ext cx="914400" cy="914400"/>
          </a:xfrm>
          <a:prstGeom prst="mathPlus">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7" name="四角形: 角を丸くする 6"/>
          <p:cNvSpPr/>
          <p:nvPr/>
        </p:nvSpPr>
        <p:spPr>
          <a:xfrm>
            <a:off x="3833813" y="4638675"/>
            <a:ext cx="3719512" cy="787818"/>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a:solidFill>
                  <a:srgbClr val="000000"/>
                </a:solidFill>
              </a:rPr>
              <a:t>現場研修</a:t>
            </a:r>
            <a:endParaRPr lang="ja-JP" altLang="en-US" sz="3200" b="1">
              <a:solidFill>
                <a:srgbClr val="000000"/>
              </a:solidFill>
              <a:latin typeface="游ゴシック"/>
            </a:endParaRPr>
          </a:p>
        </p:txBody>
      </p:sp>
    </p:spTree>
    <p:extLst>
      <p:ext uri="{BB962C8B-B14F-4D97-AF65-F5344CB8AC3E}">
        <p14:creationId xmlns:p14="http://schemas.microsoft.com/office/powerpoint/2010/main" val="3073045841"/>
      </p:ext>
    </p:extLst>
  </p:cSld>
  <p:clrMapOvr>
    <a:masterClrMapping/>
  </p:clrMapOvr>
  <mc:AlternateContent xmlns:mc="http://schemas.openxmlformats.org/markup-compatibility/2006" xmlns:p14="http://schemas.microsoft.com/office/powerpoint/2010/main">
    <mc:Choice Requires="p14">
      <p:transition spd="slow" p14:dur="2000" advTm="11096"/>
    </mc:Choice>
    <mc:Fallback xmlns="">
      <p:transition spd="slow" advTm="11096"/>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33375" y="1419225"/>
            <a:ext cx="10758488" cy="800935"/>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a:solidFill>
                  <a:prstClr val="black"/>
                </a:solidFill>
                <a:latin typeface="ＭＳ Ｐゴシック"/>
              </a:rPr>
              <a:t>A．ミスマッチによる離職率を軽減させることができる</a:t>
            </a:r>
          </a:p>
        </p:txBody>
      </p:sp>
      <p:sp>
        <p:nvSpPr>
          <p:cNvPr id="7" name="角丸四角形 4"/>
          <p:cNvSpPr/>
          <p:nvPr/>
        </p:nvSpPr>
        <p:spPr>
          <a:xfrm>
            <a:off x="333523" y="2333625"/>
            <a:ext cx="10758488" cy="76198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a:solidFill>
                  <a:prstClr val="black"/>
                </a:solidFill>
                <a:latin typeface="ＭＳ Ｐゴシック"/>
              </a:rPr>
              <a:t>B．コミュニケーションスキル、ソーシャルスキルを養成できる</a:t>
            </a:r>
          </a:p>
        </p:txBody>
      </p:sp>
      <p:sp>
        <p:nvSpPr>
          <p:cNvPr id="8" name="角丸四角形 4"/>
          <p:cNvSpPr/>
          <p:nvPr/>
        </p:nvSpPr>
        <p:spPr>
          <a:xfrm>
            <a:off x="333375" y="3219450"/>
            <a:ext cx="10758488" cy="723037"/>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a:solidFill>
                  <a:prstClr val="black"/>
                </a:solidFill>
                <a:latin typeface="ＭＳ Ｐゴシック"/>
              </a:rPr>
              <a:t>C．引継ぎをスムーズに行うことができる</a:t>
            </a:r>
            <a:endParaRPr kumimoji="1" lang="ja-JP" altLang="en-US" sz="2800" b="1">
              <a:solidFill>
                <a:prstClr val="black"/>
              </a:solidFill>
            </a:endParaRPr>
          </a:p>
        </p:txBody>
      </p:sp>
      <p:sp>
        <p:nvSpPr>
          <p:cNvPr id="9" name="角丸四角形 4"/>
          <p:cNvSpPr/>
          <p:nvPr/>
        </p:nvSpPr>
        <p:spPr>
          <a:xfrm>
            <a:off x="333375" y="4105275"/>
            <a:ext cx="10758488" cy="80093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a:solidFill>
                  <a:prstClr val="black"/>
                </a:solidFill>
                <a:latin typeface="ＭＳ Ｐゴシック"/>
              </a:rPr>
              <a:t>D．発達障害に対する誤ったイメージを払拭できる</a:t>
            </a:r>
          </a:p>
        </p:txBody>
      </p:sp>
      <p:sp>
        <p:nvSpPr>
          <p:cNvPr id="10" name="角丸四角形 4"/>
          <p:cNvSpPr/>
          <p:nvPr/>
        </p:nvSpPr>
        <p:spPr>
          <a:xfrm>
            <a:off x="333523" y="5029200"/>
            <a:ext cx="10758488" cy="80093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a:solidFill>
                  <a:prstClr val="black"/>
                </a:solidFill>
                <a:latin typeface="ＭＳ Ｐゴシック"/>
              </a:rPr>
              <a:t>E．一人一人に個別に支援を行うことができる</a:t>
            </a:r>
            <a:endParaRPr kumimoji="1" lang="ja-JP" altLang="en-US" sz="2800" b="1">
              <a:solidFill>
                <a:prstClr val="black"/>
              </a:solidFill>
            </a:endParaRPr>
          </a:p>
        </p:txBody>
      </p:sp>
      <p:sp>
        <p:nvSpPr>
          <p:cNvPr id="3" name="テキスト ボックス 2"/>
          <p:cNvSpPr txBox="1"/>
          <p:nvPr/>
        </p:nvSpPr>
        <p:spPr>
          <a:xfrm>
            <a:off x="4078511" y="481330"/>
            <a:ext cx="2743200" cy="769441"/>
          </a:xfrm>
          <a:prstGeom prst="rect">
            <a:avLst/>
          </a:prstGeom>
        </p:spPr>
        <p:txBody>
          <a:bodyPr rtlCol="0">
            <a:spAutoFit/>
          </a:bodyPr>
          <a:lstStyle/>
          <a:p>
            <a:pPr algn="ctr"/>
            <a:r>
              <a:rPr lang="ja-JP" altLang="en-US" sz="4400">
                <a:solidFill>
                  <a:prstClr val="black"/>
                </a:solidFill>
                <a:latin typeface="ＭＳ Ｐゴシック"/>
              </a:rPr>
              <a:t>メリット</a:t>
            </a:r>
          </a:p>
        </p:txBody>
      </p:sp>
    </p:spTree>
    <p:extLst>
      <p:ext uri="{BB962C8B-B14F-4D97-AF65-F5344CB8AC3E}">
        <p14:creationId xmlns:p14="http://schemas.microsoft.com/office/powerpoint/2010/main" val="186667182"/>
      </p:ext>
    </p:extLst>
  </p:cSld>
  <p:clrMapOvr>
    <a:masterClrMapping/>
  </p:clrMapOvr>
  <mc:AlternateContent xmlns:mc="http://schemas.openxmlformats.org/markup-compatibility/2006" xmlns:p14="http://schemas.microsoft.com/office/powerpoint/2010/main">
    <mc:Choice Requires="p14">
      <p:transition spd="slow" p14:dur="2000" advTm="24546"/>
    </mc:Choice>
    <mc:Fallback xmlns="">
      <p:transition spd="slow" advTm="245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思考の吹き出し: 雲形 12"/>
          <p:cNvSpPr/>
          <p:nvPr/>
        </p:nvSpPr>
        <p:spPr>
          <a:xfrm rot="10980000">
            <a:off x="3377211" y="4067175"/>
            <a:ext cx="2598882" cy="8763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角丸四角形 4"/>
          <p:cNvSpPr/>
          <p:nvPr/>
        </p:nvSpPr>
        <p:spPr>
          <a:xfrm>
            <a:off x="201613" y="352425"/>
            <a:ext cx="10758487" cy="989232"/>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a:solidFill>
                  <a:prstClr val="black"/>
                </a:solidFill>
                <a:latin typeface="ＭＳ Ｐゴシック"/>
              </a:rPr>
              <a:t>A．ミスマッチによる離職率を軽減させることができる</a:t>
            </a:r>
          </a:p>
        </p:txBody>
      </p:sp>
      <p:pic>
        <p:nvPicPr>
          <p:cNvPr id="7" name="図 6" descr="小さい会社のビルのイラスト"/>
          <p:cNvPicPr>
            <a:picLocks noChangeAspect="1"/>
          </p:cNvPicPr>
          <p:nvPr/>
        </p:nvPicPr>
        <p:blipFill>
          <a:blip r:embed="rId3"/>
          <a:stretch>
            <a:fillRect/>
          </a:stretch>
        </p:blipFill>
        <p:spPr>
          <a:xfrm>
            <a:off x="8328547" y="1809750"/>
            <a:ext cx="2087058" cy="2728855"/>
          </a:xfrm>
          <a:prstGeom prst="rect">
            <a:avLst/>
          </a:prstGeom>
        </p:spPr>
      </p:pic>
      <p:pic>
        <p:nvPicPr>
          <p:cNvPr id="3" name="図 2"/>
          <p:cNvPicPr>
            <a:picLocks noChangeAspect="1"/>
          </p:cNvPicPr>
          <p:nvPr/>
        </p:nvPicPr>
        <p:blipFill>
          <a:blip r:embed="rId4"/>
          <a:stretch>
            <a:fillRect/>
          </a:stretch>
        </p:blipFill>
        <p:spPr>
          <a:xfrm>
            <a:off x="447874" y="1955937"/>
            <a:ext cx="2406866" cy="2583672"/>
          </a:xfrm>
          <a:prstGeom prst="rect">
            <a:avLst/>
          </a:prstGeom>
        </p:spPr>
      </p:pic>
      <p:sp>
        <p:nvSpPr>
          <p:cNvPr id="10" name="矢印: 右 9"/>
          <p:cNvSpPr/>
          <p:nvPr/>
        </p:nvSpPr>
        <p:spPr>
          <a:xfrm>
            <a:off x="3239938" y="3013356"/>
            <a:ext cx="4777076" cy="485775"/>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descr="開いた本のイラスト（横書き）"/>
          <p:cNvPicPr>
            <a:picLocks noChangeAspect="1"/>
          </p:cNvPicPr>
          <p:nvPr/>
        </p:nvPicPr>
        <p:blipFill>
          <a:blip r:embed="rId5"/>
          <a:stretch>
            <a:fillRect/>
          </a:stretch>
        </p:blipFill>
        <p:spPr>
          <a:xfrm>
            <a:off x="4678852" y="2530939"/>
            <a:ext cx="1598974" cy="1446699"/>
          </a:xfrm>
          <a:prstGeom prst="rect">
            <a:avLst/>
          </a:prstGeom>
        </p:spPr>
      </p:pic>
      <p:sp>
        <p:nvSpPr>
          <p:cNvPr id="11" name="テキスト ボックス 10"/>
          <p:cNvSpPr txBox="1"/>
          <p:nvPr/>
        </p:nvSpPr>
        <p:spPr>
          <a:xfrm>
            <a:off x="3304085" y="4320566"/>
            <a:ext cx="2743200" cy="369332"/>
          </a:xfrm>
          <a:prstGeom prst="rect">
            <a:avLst/>
          </a:prstGeom>
        </p:spPr>
        <p:txBody>
          <a:bodyPr rtlCol="0">
            <a:spAutoFit/>
          </a:bodyPr>
          <a:lstStyle/>
          <a:p>
            <a:pPr algn="ctr"/>
            <a:r>
              <a:rPr lang="ja-JP" altLang="en-US">
                <a:solidFill>
                  <a:prstClr val="black"/>
                </a:solidFill>
                <a:latin typeface="ＭＳ Ｐゴシック"/>
              </a:rPr>
              <a:t>こんな障害があるよ</a:t>
            </a:r>
          </a:p>
        </p:txBody>
      </p:sp>
      <p:sp>
        <p:nvSpPr>
          <p:cNvPr id="12" name="思考の吹き出し: 雲形 11"/>
          <p:cNvSpPr/>
          <p:nvPr/>
        </p:nvSpPr>
        <p:spPr>
          <a:xfrm>
            <a:off x="5587856" y="1746250"/>
            <a:ext cx="2598882" cy="8763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rgbClr val="000000"/>
              </a:solidFill>
              <a:latin typeface="ＭＳ Ｐゴシック"/>
            </a:endParaRPr>
          </a:p>
        </p:txBody>
      </p:sp>
      <p:sp>
        <p:nvSpPr>
          <p:cNvPr id="14" name="テキスト ボックス 13"/>
          <p:cNvSpPr txBox="1"/>
          <p:nvPr/>
        </p:nvSpPr>
        <p:spPr>
          <a:xfrm>
            <a:off x="5514729" y="1999641"/>
            <a:ext cx="2743200" cy="369332"/>
          </a:xfrm>
          <a:prstGeom prst="rect">
            <a:avLst/>
          </a:prstGeom>
        </p:spPr>
        <p:txBody>
          <a:bodyPr rtlCol="0">
            <a:spAutoFit/>
          </a:bodyPr>
          <a:lstStyle/>
          <a:p>
            <a:pPr algn="ctr"/>
            <a:r>
              <a:rPr lang="ja-JP" altLang="en-US">
                <a:solidFill>
                  <a:prstClr val="black"/>
                </a:solidFill>
                <a:latin typeface="ＭＳ Ｐゴシック"/>
              </a:rPr>
              <a:t>こんな能力があるよ</a:t>
            </a:r>
          </a:p>
        </p:txBody>
      </p:sp>
      <p:sp>
        <p:nvSpPr>
          <p:cNvPr id="15" name="テキスト ボックス 14"/>
          <p:cNvSpPr txBox="1"/>
          <p:nvPr/>
        </p:nvSpPr>
        <p:spPr>
          <a:xfrm>
            <a:off x="1753043" y="5553075"/>
            <a:ext cx="7750247" cy="461665"/>
          </a:xfrm>
          <a:prstGeom prst="rect">
            <a:avLst/>
          </a:prstGeom>
        </p:spPr>
        <p:txBody>
          <a:bodyPr rtlCol="0">
            <a:spAutoFit/>
          </a:bodyPr>
          <a:lstStyle/>
          <a:p>
            <a:pPr algn="ctr"/>
            <a:r>
              <a:rPr lang="ja-JP" altLang="en-US" sz="2400">
                <a:solidFill>
                  <a:prstClr val="black"/>
                </a:solidFill>
                <a:latin typeface="ＭＳ Ｐゴシック"/>
              </a:rPr>
              <a:t>→企業があらかじめ把握することができる</a:t>
            </a:r>
          </a:p>
        </p:txBody>
      </p:sp>
    </p:spTree>
    <p:extLst>
      <p:ext uri="{BB962C8B-B14F-4D97-AF65-F5344CB8AC3E}">
        <p14:creationId xmlns:p14="http://schemas.microsoft.com/office/powerpoint/2010/main" val="722968837"/>
      </p:ext>
    </p:extLst>
  </p:cSld>
  <p:clrMapOvr>
    <a:masterClrMapping/>
  </p:clrMapOvr>
  <mc:AlternateContent xmlns:mc="http://schemas.openxmlformats.org/markup-compatibility/2006" xmlns:p14="http://schemas.microsoft.com/office/powerpoint/2010/main">
    <mc:Choice Requires="p14">
      <p:transition spd="slow" p14:dur="2000" advTm="22964"/>
    </mc:Choice>
    <mc:Fallback xmlns="">
      <p:transition spd="slow" advTm="229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2563" y="304800"/>
            <a:ext cx="10756900" cy="954307"/>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a:solidFill>
                  <a:srgbClr val="000000"/>
                </a:solidFill>
                <a:latin typeface="ＭＳ Ｐゴシック"/>
              </a:rPr>
              <a:t>B．コミュニケーションスキル・ソーシャルスキルを養成できる</a:t>
            </a:r>
          </a:p>
        </p:txBody>
      </p:sp>
      <p:sp>
        <p:nvSpPr>
          <p:cNvPr id="7" name="テキスト ボックス 6"/>
          <p:cNvSpPr txBox="1"/>
          <p:nvPr/>
        </p:nvSpPr>
        <p:spPr>
          <a:xfrm>
            <a:off x="4225961" y="1590675"/>
            <a:ext cx="2743200" cy="461665"/>
          </a:xfrm>
          <a:prstGeom prst="rect">
            <a:avLst/>
          </a:prstGeom>
        </p:spPr>
        <p:txBody>
          <a:bodyPr rtlCol="0">
            <a:spAutoFit/>
          </a:bodyPr>
          <a:lstStyle/>
          <a:p>
            <a:pPr algn="ctr"/>
            <a:r>
              <a:rPr lang="ja-JP" altLang="en-US" sz="2400" dirty="0">
                <a:solidFill>
                  <a:prstClr val="black"/>
                </a:solidFill>
                <a:latin typeface="ＭＳ Ｐゴシック"/>
              </a:rPr>
              <a:t>現場研修を行った</a:t>
            </a:r>
          </a:p>
        </p:txBody>
      </p:sp>
      <p:sp>
        <p:nvSpPr>
          <p:cNvPr id="8" name="フローチャート: 処理 7"/>
          <p:cNvSpPr/>
          <p:nvPr/>
        </p:nvSpPr>
        <p:spPr>
          <a:xfrm>
            <a:off x="4597601" y="2247900"/>
            <a:ext cx="1820429" cy="954087"/>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rgbClr val="000000"/>
                </a:solidFill>
                <a:latin typeface="ＭＳ Ｐゴシック"/>
              </a:rPr>
              <a:t>スキル</a:t>
            </a:r>
          </a:p>
        </p:txBody>
      </p:sp>
      <p:sp>
        <p:nvSpPr>
          <p:cNvPr id="9" name="フローチャート: 処理 8"/>
          <p:cNvSpPr/>
          <p:nvPr/>
        </p:nvSpPr>
        <p:spPr>
          <a:xfrm>
            <a:off x="2272469" y="2247900"/>
            <a:ext cx="1820429" cy="954087"/>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rgbClr val="000000"/>
                </a:solidFill>
                <a:latin typeface="ＭＳ Ｐゴシック"/>
              </a:rPr>
              <a:t>知識</a:t>
            </a:r>
          </a:p>
        </p:txBody>
      </p:sp>
      <p:sp>
        <p:nvSpPr>
          <p:cNvPr id="10" name="フローチャート: 処理 9"/>
          <p:cNvSpPr/>
          <p:nvPr/>
        </p:nvSpPr>
        <p:spPr>
          <a:xfrm>
            <a:off x="6929086" y="2209800"/>
            <a:ext cx="1820429" cy="954087"/>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rgbClr val="000000"/>
                </a:solidFill>
                <a:latin typeface="ＭＳ Ｐゴシック"/>
              </a:rPr>
              <a:t>経験</a:t>
            </a:r>
          </a:p>
        </p:txBody>
      </p:sp>
      <p:sp>
        <p:nvSpPr>
          <p:cNvPr id="11" name="テキスト ボックス 10"/>
          <p:cNvSpPr txBox="1"/>
          <p:nvPr/>
        </p:nvSpPr>
        <p:spPr>
          <a:xfrm>
            <a:off x="2844223" y="3362960"/>
            <a:ext cx="7235030" cy="461665"/>
          </a:xfrm>
          <a:prstGeom prst="rect">
            <a:avLst/>
          </a:prstGeom>
        </p:spPr>
        <p:txBody>
          <a:bodyPr rtlCol="0">
            <a:spAutoFit/>
          </a:bodyPr>
          <a:lstStyle/>
          <a:p>
            <a:pPr algn="ctr"/>
            <a:r>
              <a:rPr lang="ja-JP" altLang="en-US" sz="2400">
                <a:solidFill>
                  <a:prstClr val="black"/>
                </a:solidFill>
                <a:latin typeface="ＭＳ Ｐゴシック"/>
              </a:rPr>
              <a:t>を、兼ね備えた特別支援教育コーディネーターが指導</a:t>
            </a:r>
          </a:p>
        </p:txBody>
      </p:sp>
      <p:sp>
        <p:nvSpPr>
          <p:cNvPr id="12" name="矢印: 下 11"/>
          <p:cNvSpPr/>
          <p:nvPr/>
        </p:nvSpPr>
        <p:spPr>
          <a:xfrm>
            <a:off x="5426930" y="3943350"/>
            <a:ext cx="1312863" cy="851318"/>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2635731" y="5007017"/>
            <a:ext cx="6873875" cy="1015663"/>
          </a:xfrm>
          <a:prstGeom prst="rect">
            <a:avLst/>
          </a:prstGeom>
        </p:spPr>
        <p:txBody>
          <a:bodyPr rtlCol="0">
            <a:spAutoFit/>
          </a:bodyPr>
          <a:lstStyle/>
          <a:p>
            <a:r>
              <a:rPr lang="ja-JP" altLang="en-US" sz="2000" b="1">
                <a:solidFill>
                  <a:prstClr val="black"/>
                </a:solidFill>
                <a:latin typeface="ＭＳ Ｐゴシック"/>
              </a:rPr>
              <a:t>・特別な支援が必要な生徒に適切な支援を行うことができる</a:t>
            </a:r>
          </a:p>
          <a:p>
            <a:r>
              <a:rPr lang="ja-JP" altLang="en-US" sz="2000" b="1">
                <a:solidFill>
                  <a:prstClr val="black"/>
                </a:solidFill>
                <a:latin typeface="ＭＳ Ｐゴシック"/>
              </a:rPr>
              <a:t>・生徒の可能性を広げられる</a:t>
            </a:r>
          </a:p>
          <a:p>
            <a:r>
              <a:rPr lang="ja-JP" altLang="en-US" sz="2000" b="1">
                <a:solidFill>
                  <a:prstClr val="black"/>
                </a:solidFill>
                <a:latin typeface="ＭＳ Ｐゴシック"/>
              </a:rPr>
              <a:t>・保護者や先生が生徒に対し的確な対応ができる</a:t>
            </a:r>
          </a:p>
        </p:txBody>
      </p:sp>
    </p:spTree>
    <p:extLst>
      <p:ext uri="{BB962C8B-B14F-4D97-AF65-F5344CB8AC3E}">
        <p14:creationId xmlns:p14="http://schemas.microsoft.com/office/powerpoint/2010/main" val="209224571"/>
      </p:ext>
    </p:extLst>
  </p:cSld>
  <p:clrMapOvr>
    <a:masterClrMapping/>
  </p:clrMapOvr>
  <mc:AlternateContent xmlns:mc="http://schemas.openxmlformats.org/markup-compatibility/2006" xmlns:p14="http://schemas.microsoft.com/office/powerpoint/2010/main">
    <mc:Choice Requires="p14">
      <p:transition spd="slow" p14:dur="2000" advTm="22784"/>
    </mc:Choice>
    <mc:Fallback xmlns="">
      <p:transition spd="slow" advTm="22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右 2"/>
          <p:cNvSpPr/>
          <p:nvPr/>
        </p:nvSpPr>
        <p:spPr>
          <a:xfrm>
            <a:off x="2801594" y="2451100"/>
            <a:ext cx="5846725" cy="564680"/>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角丸四角形 4"/>
          <p:cNvSpPr/>
          <p:nvPr/>
        </p:nvSpPr>
        <p:spPr>
          <a:xfrm>
            <a:off x="201706" y="276225"/>
            <a:ext cx="10757646" cy="1054033"/>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a:solidFill>
                  <a:prstClr val="black"/>
                </a:solidFill>
                <a:latin typeface="ＭＳ Ｐゴシック"/>
              </a:rPr>
              <a:t>C．引継ぎをスムーズに行うことができる</a:t>
            </a:r>
            <a:endParaRPr kumimoji="1" lang="ja-JP" altLang="en-US" sz="2800" b="1">
              <a:solidFill>
                <a:prstClr val="black"/>
              </a:solidFill>
            </a:endParaRPr>
          </a:p>
        </p:txBody>
      </p:sp>
      <p:pic>
        <p:nvPicPr>
          <p:cNvPr id="7" name="図 6" descr="開いた本のイラスト（横書き）"/>
          <p:cNvPicPr>
            <a:picLocks noChangeAspect="1"/>
          </p:cNvPicPr>
          <p:nvPr/>
        </p:nvPicPr>
        <p:blipFill>
          <a:blip r:embed="rId3"/>
          <a:stretch>
            <a:fillRect/>
          </a:stretch>
        </p:blipFill>
        <p:spPr>
          <a:xfrm>
            <a:off x="3420993" y="1807877"/>
            <a:ext cx="2052926" cy="1854352"/>
          </a:xfrm>
          <a:prstGeom prst="rect">
            <a:avLst/>
          </a:prstGeom>
        </p:spPr>
      </p:pic>
      <p:pic>
        <p:nvPicPr>
          <p:cNvPr id="8" name="図 7" descr="心配している人のイラスト（男性）"/>
          <p:cNvPicPr>
            <a:picLocks noChangeAspect="1"/>
          </p:cNvPicPr>
          <p:nvPr/>
        </p:nvPicPr>
        <p:blipFill>
          <a:blip r:embed="rId4"/>
          <a:stretch>
            <a:fillRect/>
          </a:stretch>
        </p:blipFill>
        <p:spPr>
          <a:xfrm>
            <a:off x="295406" y="1514475"/>
            <a:ext cx="1869139" cy="2268842"/>
          </a:xfrm>
          <a:prstGeom prst="rect">
            <a:avLst/>
          </a:prstGeom>
        </p:spPr>
      </p:pic>
      <p:pic>
        <p:nvPicPr>
          <p:cNvPr id="9" name="図 8"/>
          <p:cNvPicPr>
            <a:picLocks noChangeAspect="1"/>
          </p:cNvPicPr>
          <p:nvPr/>
        </p:nvPicPr>
        <p:blipFill>
          <a:blip r:embed="rId5"/>
          <a:stretch>
            <a:fillRect/>
          </a:stretch>
        </p:blipFill>
        <p:spPr>
          <a:xfrm>
            <a:off x="5726633" y="1514475"/>
            <a:ext cx="2632588" cy="2477987"/>
          </a:xfrm>
          <a:prstGeom prst="rect">
            <a:avLst/>
          </a:prstGeom>
        </p:spPr>
      </p:pic>
      <p:pic>
        <p:nvPicPr>
          <p:cNvPr id="10" name="図 9" descr="小さい会社のビルのイラスト"/>
          <p:cNvPicPr>
            <a:picLocks noChangeAspect="1"/>
          </p:cNvPicPr>
          <p:nvPr/>
        </p:nvPicPr>
        <p:blipFill>
          <a:blip r:embed="rId6"/>
          <a:stretch>
            <a:fillRect/>
          </a:stretch>
        </p:blipFill>
        <p:spPr>
          <a:xfrm>
            <a:off x="8735321" y="1474588"/>
            <a:ext cx="1783454" cy="2332237"/>
          </a:xfrm>
          <a:prstGeom prst="rect">
            <a:avLst/>
          </a:prstGeom>
        </p:spPr>
      </p:pic>
      <p:sp>
        <p:nvSpPr>
          <p:cNvPr id="15" name="楕円 14"/>
          <p:cNvSpPr/>
          <p:nvPr/>
        </p:nvSpPr>
        <p:spPr>
          <a:xfrm>
            <a:off x="2963590" y="3429526"/>
            <a:ext cx="2838156" cy="111192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000000"/>
                </a:solidFill>
                <a:latin typeface="ＭＳ Ｐゴシック"/>
              </a:rPr>
              <a:t>特徴がチェックリストで一目瞭然！</a:t>
            </a:r>
          </a:p>
        </p:txBody>
      </p:sp>
      <p:sp>
        <p:nvSpPr>
          <p:cNvPr id="16" name="楕円 15"/>
          <p:cNvSpPr/>
          <p:nvPr/>
        </p:nvSpPr>
        <p:spPr>
          <a:xfrm>
            <a:off x="5613859" y="3395663"/>
            <a:ext cx="3036429" cy="11803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000000"/>
                </a:solidFill>
                <a:latin typeface="ＭＳ Ｐゴシック"/>
              </a:rPr>
              <a:t>特別支援教育コーディネーターも間に入る！</a:t>
            </a:r>
            <a:endParaRPr lang="ja-JP" altLang="en-US">
              <a:solidFill>
                <a:prstClr val="white"/>
              </a:solidFill>
              <a:latin typeface="ＭＳ Ｐゴシック"/>
            </a:endParaRPr>
          </a:p>
        </p:txBody>
      </p:sp>
      <p:sp>
        <p:nvSpPr>
          <p:cNvPr id="17" name="テキスト ボックス 16"/>
          <p:cNvSpPr txBox="1"/>
          <p:nvPr/>
        </p:nvSpPr>
        <p:spPr>
          <a:xfrm>
            <a:off x="647988" y="4909820"/>
            <a:ext cx="10427485" cy="1200329"/>
          </a:xfrm>
          <a:prstGeom prst="rect">
            <a:avLst/>
          </a:prstGeom>
        </p:spPr>
        <p:txBody>
          <a:bodyPr rtlCol="0" anchor="t">
            <a:spAutoFit/>
          </a:bodyPr>
          <a:lstStyle/>
          <a:p>
            <a:pPr algn="ctr"/>
            <a:endParaRPr lang="ja-JP" altLang="en-US" sz="2400" b="1">
              <a:solidFill>
                <a:prstClr val="black"/>
              </a:solidFill>
              <a:latin typeface="ＭＳ Ｐゴシック"/>
            </a:endParaRPr>
          </a:p>
          <a:p>
            <a:pPr algn="ctr"/>
            <a:r>
              <a:rPr lang="ja-JP" altLang="en-US" sz="2400" b="1">
                <a:solidFill>
                  <a:prstClr val="black"/>
                </a:solidFill>
                <a:latin typeface="ＭＳ Ｐゴシック"/>
              </a:rPr>
              <a:t>赴任したばかりでも障害者の特徴が分かる！</a:t>
            </a:r>
          </a:p>
          <a:p>
            <a:pPr algn="ctr"/>
            <a:r>
              <a:rPr lang="ja-JP" altLang="en-US" sz="2400" b="1">
                <a:solidFill>
                  <a:prstClr val="black"/>
                </a:solidFill>
                <a:latin typeface="ＭＳ Ｐゴシック"/>
              </a:rPr>
              <a:t>必要な支援についても、特別支援教育コーディネーターから教えてもらえる！</a:t>
            </a:r>
          </a:p>
        </p:txBody>
      </p:sp>
      <p:sp>
        <p:nvSpPr>
          <p:cNvPr id="18" name="矢印: 下 17"/>
          <p:cNvSpPr/>
          <p:nvPr/>
        </p:nvSpPr>
        <p:spPr>
          <a:xfrm>
            <a:off x="5040597" y="4578164"/>
            <a:ext cx="1198129" cy="692150"/>
          </a:xfrm>
          <a:prstGeom prst="down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935273895"/>
      </p:ext>
    </p:extLst>
  </p:cSld>
  <p:clrMapOvr>
    <a:masterClrMapping/>
  </p:clrMapOvr>
  <mc:AlternateContent xmlns:mc="http://schemas.openxmlformats.org/markup-compatibility/2006" xmlns:p14="http://schemas.microsoft.com/office/powerpoint/2010/main">
    <mc:Choice Requires="p14">
      <p:transition spd="slow" p14:dur="2000" advTm="26248"/>
    </mc:Choice>
    <mc:Fallback xmlns="">
      <p:transition spd="slow" advTm="262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1526" y="285750"/>
            <a:ext cx="10757646" cy="1054033"/>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prstClr val="black"/>
                </a:solidFill>
                <a:latin typeface="ＭＳ Ｐゴシック"/>
              </a:rPr>
              <a:t>D</a:t>
            </a:r>
            <a:r>
              <a:rPr kumimoji="1" lang="ja-JP" altLang="en-US" sz="2800" b="1">
                <a:solidFill>
                  <a:prstClr val="black"/>
                </a:solidFill>
                <a:latin typeface="ＭＳ Ｐゴシック"/>
              </a:rPr>
              <a:t>．</a:t>
            </a:r>
            <a:r>
              <a:rPr kumimoji="1" lang="ja-JP" altLang="en-US" sz="2800" b="1">
                <a:solidFill>
                  <a:prstClr val="black"/>
                </a:solidFill>
              </a:rPr>
              <a:t>発達障害に対する誤ったイメージを払拭できる</a:t>
            </a:r>
          </a:p>
        </p:txBody>
      </p:sp>
      <p:sp>
        <p:nvSpPr>
          <p:cNvPr id="3" name="テキスト ボックス 2"/>
          <p:cNvSpPr txBox="1"/>
          <p:nvPr/>
        </p:nvSpPr>
        <p:spPr>
          <a:xfrm>
            <a:off x="219172" y="1800225"/>
            <a:ext cx="7633421" cy="1477328"/>
          </a:xfrm>
          <a:prstGeom prst="rect">
            <a:avLst/>
          </a:prstGeom>
        </p:spPr>
        <p:txBody>
          <a:bodyPr rtlCol="0">
            <a:spAutoFit/>
          </a:bodyPr>
          <a:lstStyle/>
          <a:p>
            <a:r>
              <a:rPr lang="ja-JP" altLang="en-US" dirty="0">
                <a:solidFill>
                  <a:prstClr val="black"/>
                </a:solidFill>
                <a:latin typeface="游ゴシック"/>
                <a:ea typeface="游ゴシック"/>
              </a:rPr>
              <a:t>・</a:t>
            </a:r>
            <a:r>
              <a:rPr lang="ja-JP" altLang="en-US" b="1" dirty="0">
                <a:solidFill>
                  <a:prstClr val="black"/>
                </a:solidFill>
                <a:latin typeface="游ゴシック"/>
                <a:ea typeface="游ゴシック"/>
              </a:rPr>
              <a:t>発達障害は親の育て方が悪いことから起きる</a:t>
            </a:r>
            <a:r>
              <a:rPr lang="en-US" altLang="ja-JP" b="1" dirty="0">
                <a:solidFill>
                  <a:prstClr val="black"/>
                </a:solidFill>
                <a:latin typeface="游ゴシック"/>
                <a:ea typeface="游ゴシック"/>
              </a:rPr>
              <a:t>  </a:t>
            </a:r>
          </a:p>
          <a:p>
            <a:r>
              <a:rPr lang="ja-JP" altLang="en-US" b="1" dirty="0">
                <a:solidFill>
                  <a:prstClr val="black"/>
                </a:solidFill>
                <a:latin typeface="游ゴシック"/>
                <a:ea typeface="游ゴシック"/>
              </a:rPr>
              <a:t>・発達障害は能力が欠如しているから、ずっと発達しない</a:t>
            </a:r>
            <a:endParaRPr lang="en-US" altLang="ja-JP" b="1" dirty="0">
              <a:solidFill>
                <a:prstClr val="black"/>
              </a:solidFill>
              <a:latin typeface="游ゴシック"/>
              <a:ea typeface="游ゴシック"/>
            </a:endParaRPr>
          </a:p>
          <a:p>
            <a:r>
              <a:rPr lang="ja-JP" altLang="en-US" b="1" dirty="0">
                <a:solidFill>
                  <a:prstClr val="black"/>
                </a:solidFill>
                <a:latin typeface="游ゴシック"/>
                <a:ea typeface="游ゴシック"/>
              </a:rPr>
              <a:t>・パニックを起こしたら大勢で押さえつける</a:t>
            </a:r>
            <a:r>
              <a:rPr lang="en-US" altLang="ja-JP" b="1" dirty="0">
                <a:solidFill>
                  <a:prstClr val="black"/>
                </a:solidFill>
                <a:latin typeface="游ゴシック"/>
                <a:ea typeface="游ゴシック"/>
              </a:rPr>
              <a:t> </a:t>
            </a:r>
          </a:p>
          <a:p>
            <a:r>
              <a:rPr lang="ja-JP" altLang="en-US" b="1" dirty="0">
                <a:solidFill>
                  <a:prstClr val="black"/>
                </a:solidFill>
                <a:latin typeface="游ゴシック"/>
                <a:ea typeface="游ゴシック"/>
              </a:rPr>
              <a:t>・コミュニケーションがとれない</a:t>
            </a:r>
            <a:r>
              <a:rPr lang="en-US" altLang="ja-JP" b="1" dirty="0">
                <a:solidFill>
                  <a:prstClr val="black"/>
                </a:solidFill>
                <a:latin typeface="游ゴシック"/>
                <a:ea typeface="游ゴシック"/>
              </a:rPr>
              <a:t> </a:t>
            </a:r>
          </a:p>
          <a:p>
            <a:r>
              <a:rPr lang="ja-JP" altLang="en-US" b="1" dirty="0">
                <a:solidFill>
                  <a:prstClr val="black"/>
                </a:solidFill>
                <a:latin typeface="游ゴシック"/>
                <a:ea typeface="游ゴシック"/>
              </a:rPr>
              <a:t>・単調な作業しかできない</a:t>
            </a:r>
            <a:r>
              <a:rPr lang="en-US" altLang="ja-JP" b="1" dirty="0">
                <a:solidFill>
                  <a:prstClr val="black"/>
                </a:solidFill>
                <a:latin typeface="游ゴシック"/>
                <a:ea typeface="游ゴシック"/>
              </a:rPr>
              <a:t> </a:t>
            </a:r>
          </a:p>
        </p:txBody>
      </p:sp>
      <p:sp>
        <p:nvSpPr>
          <p:cNvPr id="8" name="爆発: 14 pt 7"/>
          <p:cNvSpPr/>
          <p:nvPr/>
        </p:nvSpPr>
        <p:spPr>
          <a:xfrm>
            <a:off x="2427266" y="2388356"/>
            <a:ext cx="9382881" cy="1412757"/>
          </a:xfrm>
          <a:prstGeom prst="irregularSeal2">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00000"/>
                </a:solidFill>
                <a:latin typeface="ＭＳ Ｐゴシック"/>
                <a:ea typeface="游ゴシック"/>
              </a:rPr>
              <a:t>「雇う側」「保護者」「教育者側」</a:t>
            </a:r>
            <a:endParaRPr lang="ja-JP" altLang="en-US" b="1" dirty="0">
              <a:solidFill>
                <a:srgbClr val="000000"/>
              </a:solidFill>
              <a:latin typeface="游ゴシック"/>
              <a:ea typeface="游ゴシック"/>
            </a:endParaRPr>
          </a:p>
          <a:p>
            <a:pPr algn="ctr"/>
            <a:r>
              <a:rPr lang="ja-JP" altLang="en-US" b="1" dirty="0">
                <a:solidFill>
                  <a:srgbClr val="000000"/>
                </a:solidFill>
                <a:latin typeface="游ゴシック"/>
                <a:ea typeface="游ゴシック"/>
              </a:rPr>
              <a:t>みんな</a:t>
            </a:r>
            <a:r>
              <a:rPr lang="ja-JP" altLang="en-US" b="1" dirty="0">
                <a:solidFill>
                  <a:srgbClr val="000000"/>
                </a:solidFill>
                <a:latin typeface="ＭＳ Ｐゴシック"/>
                <a:ea typeface="游ゴシック"/>
              </a:rPr>
              <a:t>正しく理解していない！！</a:t>
            </a:r>
            <a:endParaRPr lang="ja-JP" altLang="en-US" b="1" dirty="0">
              <a:solidFill>
                <a:srgbClr val="000000"/>
              </a:solidFill>
              <a:latin typeface="游ゴシック"/>
            </a:endParaRPr>
          </a:p>
        </p:txBody>
      </p:sp>
      <p:sp>
        <p:nvSpPr>
          <p:cNvPr id="9" name="矢印: 下 8"/>
          <p:cNvSpPr/>
          <p:nvPr/>
        </p:nvSpPr>
        <p:spPr>
          <a:xfrm>
            <a:off x="5553598" y="3656702"/>
            <a:ext cx="484188" cy="1485819"/>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p:nvPicPr>
        <p:blipFill>
          <a:blip r:embed="rId3"/>
          <a:stretch>
            <a:fillRect/>
          </a:stretch>
        </p:blipFill>
        <p:spPr>
          <a:xfrm>
            <a:off x="6317879" y="3583608"/>
            <a:ext cx="1601657" cy="1509179"/>
          </a:xfrm>
          <a:prstGeom prst="rect">
            <a:avLst/>
          </a:prstGeom>
        </p:spPr>
      </p:pic>
      <p:sp>
        <p:nvSpPr>
          <p:cNvPr id="14" name="矢印: 下 13"/>
          <p:cNvSpPr/>
          <p:nvPr/>
        </p:nvSpPr>
        <p:spPr>
          <a:xfrm rot="2160000">
            <a:off x="3428200" y="3456410"/>
            <a:ext cx="485775" cy="174994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矢印: 下 14"/>
          <p:cNvSpPr/>
          <p:nvPr/>
        </p:nvSpPr>
        <p:spPr>
          <a:xfrm rot="-1980000">
            <a:off x="7813969" y="3456913"/>
            <a:ext cx="485775" cy="1755899"/>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 name="図 9" descr="開いた本のイラスト（横書き）"/>
          <p:cNvPicPr>
            <a:picLocks noChangeAspect="1"/>
          </p:cNvPicPr>
          <p:nvPr/>
        </p:nvPicPr>
        <p:blipFill>
          <a:blip r:embed="rId4"/>
          <a:stretch>
            <a:fillRect/>
          </a:stretch>
        </p:blipFill>
        <p:spPr>
          <a:xfrm>
            <a:off x="4169082" y="3807762"/>
            <a:ext cx="1384156" cy="1057043"/>
          </a:xfrm>
          <a:prstGeom prst="rect">
            <a:avLst/>
          </a:prstGeom>
        </p:spPr>
      </p:pic>
      <p:pic>
        <p:nvPicPr>
          <p:cNvPr id="16" name="図 15" descr="学校の建物のイラスト（背景素材）"/>
          <p:cNvPicPr>
            <a:picLocks noChangeAspect="1"/>
          </p:cNvPicPr>
          <p:nvPr/>
        </p:nvPicPr>
        <p:blipFill>
          <a:blip r:embed="rId5"/>
          <a:stretch>
            <a:fillRect/>
          </a:stretch>
        </p:blipFill>
        <p:spPr>
          <a:xfrm>
            <a:off x="7957944" y="5220268"/>
            <a:ext cx="2474697" cy="1393339"/>
          </a:xfrm>
          <a:prstGeom prst="rect">
            <a:avLst/>
          </a:prstGeom>
        </p:spPr>
      </p:pic>
      <p:pic>
        <p:nvPicPr>
          <p:cNvPr id="17" name="図 16" descr="小さい会社のビルのイラスト"/>
          <p:cNvPicPr>
            <a:picLocks noChangeAspect="1"/>
          </p:cNvPicPr>
          <p:nvPr/>
        </p:nvPicPr>
        <p:blipFill>
          <a:blip r:embed="rId6"/>
          <a:stretch>
            <a:fillRect/>
          </a:stretch>
        </p:blipFill>
        <p:spPr>
          <a:xfrm>
            <a:off x="5098138" y="5179135"/>
            <a:ext cx="1467427" cy="1509713"/>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2794" y="4652861"/>
            <a:ext cx="1590338" cy="2035351"/>
          </a:xfrm>
          <a:prstGeom prst="rect">
            <a:avLst/>
          </a:prstGeom>
        </p:spPr>
      </p:pic>
    </p:spTree>
    <p:extLst>
      <p:ext uri="{BB962C8B-B14F-4D97-AF65-F5344CB8AC3E}">
        <p14:creationId xmlns:p14="http://schemas.microsoft.com/office/powerpoint/2010/main" val="1318907441"/>
      </p:ext>
    </p:extLst>
  </p:cSld>
  <p:clrMapOvr>
    <a:masterClrMapping/>
  </p:clrMapOvr>
  <mc:AlternateContent xmlns:mc="http://schemas.openxmlformats.org/markup-compatibility/2006" xmlns:p14="http://schemas.microsoft.com/office/powerpoint/2010/main">
    <mc:Choice Requires="p14">
      <p:transition spd="slow" p14:dur="2000" advTm="32524"/>
    </mc:Choice>
    <mc:Fallback xmlns="">
      <p:transition spd="slow" advTm="325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01705" y="247650"/>
            <a:ext cx="10758488" cy="1057392"/>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a:solidFill>
                  <a:prstClr val="black"/>
                </a:solidFill>
                <a:latin typeface="ＭＳ Ｐゴシック"/>
              </a:rPr>
              <a:t>E．</a:t>
            </a:r>
            <a:r>
              <a:rPr lang="ja-JP" altLang="en-US" sz="2800" b="1">
                <a:solidFill>
                  <a:prstClr val="black"/>
                </a:solidFill>
              </a:rPr>
              <a:t>一人一人に個別に支援を行うことができる</a:t>
            </a:r>
            <a:endParaRPr kumimoji="1" lang="ja-JP" altLang="en-US" sz="2800" b="1">
              <a:solidFill>
                <a:prstClr val="black"/>
              </a:solidFill>
            </a:endParaRPr>
          </a:p>
        </p:txBody>
      </p:sp>
      <p:sp>
        <p:nvSpPr>
          <p:cNvPr id="7" name="角丸四角形 1"/>
          <p:cNvSpPr/>
          <p:nvPr/>
        </p:nvSpPr>
        <p:spPr>
          <a:xfrm>
            <a:off x="1048139" y="4805045"/>
            <a:ext cx="9837450" cy="16125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a:solidFill>
                  <a:prstClr val="black"/>
                </a:solidFill>
                <a:latin typeface="ＭＳ Ｐゴシック"/>
              </a:rPr>
              <a:t>→</a:t>
            </a:r>
            <a:r>
              <a:rPr lang="ja-JP" altLang="en-US" sz="2800" b="1">
                <a:solidFill>
                  <a:prstClr val="black"/>
                </a:solidFill>
                <a:latin typeface="ＭＳ Ｐゴシック" panose="020B0600070205080204" pitchFamily="50" charset="-128"/>
              </a:rPr>
              <a:t>教育においても就労においても、個別に細かい指導が可能に！</a:t>
            </a:r>
          </a:p>
        </p:txBody>
      </p:sp>
      <p:sp>
        <p:nvSpPr>
          <p:cNvPr id="10" name="楕円 9"/>
          <p:cNvSpPr/>
          <p:nvPr/>
        </p:nvSpPr>
        <p:spPr>
          <a:xfrm>
            <a:off x="2627135" y="1390650"/>
            <a:ext cx="6236765" cy="20223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rgbClr val="000000"/>
                </a:solidFill>
                <a:latin typeface="ＭＳ Ｐゴシック"/>
              </a:rPr>
              <a:t>発達障害者手帳によって、一人一人の特徴が分かりやすくなった！</a:t>
            </a:r>
            <a:endParaRPr lang="ja-JP" altLang="en-US" b="1">
              <a:solidFill>
                <a:srgbClr val="000000"/>
              </a:solidFill>
              <a:latin typeface="ＭＳ Ｐゴシック"/>
            </a:endParaRPr>
          </a:p>
        </p:txBody>
      </p:sp>
      <p:sp>
        <p:nvSpPr>
          <p:cNvPr id="11" name="楕円 10"/>
          <p:cNvSpPr/>
          <p:nvPr/>
        </p:nvSpPr>
        <p:spPr>
          <a:xfrm>
            <a:off x="2654672" y="3149082"/>
            <a:ext cx="6174458" cy="20011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rgbClr val="000000"/>
                </a:solidFill>
                <a:latin typeface="ＭＳ Ｐゴシック"/>
              </a:rPr>
              <a:t>特別支援教育コーディネーターも現場研修で得たスキルを活かせる！</a:t>
            </a:r>
            <a:endParaRPr lang="ja-JP" altLang="en-US" b="1">
              <a:solidFill>
                <a:srgbClr val="000000"/>
              </a:solidFill>
              <a:latin typeface="ＭＳ Ｐゴシック"/>
            </a:endParaRPr>
          </a:p>
        </p:txBody>
      </p:sp>
    </p:spTree>
    <p:extLst>
      <p:ext uri="{BB962C8B-B14F-4D97-AF65-F5344CB8AC3E}">
        <p14:creationId xmlns:p14="http://schemas.microsoft.com/office/powerpoint/2010/main" val="379620457"/>
      </p:ext>
    </p:extLst>
  </p:cSld>
  <p:clrMapOvr>
    <a:masterClrMapping/>
  </p:clrMapOvr>
  <mc:AlternateContent xmlns:mc="http://schemas.openxmlformats.org/markup-compatibility/2006" xmlns:p14="http://schemas.microsoft.com/office/powerpoint/2010/main">
    <mc:Choice Requires="p14">
      <p:transition spd="slow" p14:dur="2000" advTm="18227"/>
    </mc:Choice>
    <mc:Fallback xmlns="">
      <p:transition spd="slow" advTm="182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一般就労を目指す知的障害者の現状と解決策</a:t>
            </a:r>
            <a:endParaRPr kumimoji="1" lang="ja-JP" altLang="en-US" dirty="0"/>
          </a:p>
        </p:txBody>
      </p:sp>
    </p:spTree>
    <p:extLst>
      <p:ext uri="{BB962C8B-B14F-4D97-AF65-F5344CB8AC3E}">
        <p14:creationId xmlns:p14="http://schemas.microsoft.com/office/powerpoint/2010/main" val="475476860"/>
      </p:ext>
    </p:extLst>
  </p:cSld>
  <p:clrMapOvr>
    <a:masterClrMapping/>
  </p:clrMapOvr>
  <mc:AlternateContent xmlns:mc="http://schemas.openxmlformats.org/markup-compatibility/2006" xmlns:p14="http://schemas.microsoft.com/office/powerpoint/2010/main">
    <mc:Choice Requires="p14">
      <p:transition spd="slow" p14:dur="2000" advTm="6171"/>
    </mc:Choice>
    <mc:Fallback xmlns="">
      <p:transition spd="slow" advTm="617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4136" y="1"/>
            <a:ext cx="10515600" cy="1148862"/>
          </a:xfrm>
        </p:spPr>
        <p:txBody>
          <a:bodyPr/>
          <a:lstStyle/>
          <a:p>
            <a:pPr algn="ctr"/>
            <a:r>
              <a:rPr kumimoji="1" lang="ja-JP" altLang="en-US"/>
              <a:t>知的障害者</a:t>
            </a:r>
            <a:r>
              <a:rPr lang="ja-JP" altLang="en-US"/>
              <a:t>　</a:t>
            </a:r>
            <a:endParaRPr kumimoji="1" lang="ja-JP" altLang="en-US" dirty="0"/>
          </a:p>
        </p:txBody>
      </p:sp>
      <p:sp>
        <p:nvSpPr>
          <p:cNvPr id="3" name="正方形/長方形 2"/>
          <p:cNvSpPr/>
          <p:nvPr/>
        </p:nvSpPr>
        <p:spPr>
          <a:xfrm>
            <a:off x="95250" y="6143625"/>
            <a:ext cx="5306144" cy="523220"/>
          </a:xfrm>
          <a:prstGeom prst="rect">
            <a:avLst/>
          </a:prstGeom>
        </p:spPr>
        <p:txBody>
          <a:bodyPr wrap="square" anchor="t">
            <a:spAutoFit/>
          </a:bodyPr>
          <a:lstStyle/>
          <a:p>
            <a:r>
              <a:rPr lang="en-US" altLang="ja-JP" sz="1400" dirty="0">
                <a:solidFill>
                  <a:prstClr val="black"/>
                </a:solidFill>
                <a:hlinkClick r:id="rId3"/>
              </a:rPr>
              <a:t>http</a:t>
            </a:r>
            <a:r>
              <a:rPr lang="en-US" altLang="ja-JP" sz="1400">
                <a:solidFill>
                  <a:prstClr val="black"/>
                </a:solidFill>
                <a:hlinkClick r:id="rId3"/>
              </a:rPr>
              <a:t>://www.mhlw.go.jp/shingi/2008/10/dl/s1031-10e_0001.pdf</a:t>
            </a:r>
          </a:p>
          <a:p>
            <a:r>
              <a:rPr lang="en-US" altLang="ja-JP" sz="1400" dirty="0">
                <a:solidFill>
                  <a:prstClr val="black"/>
                </a:solidFill>
              </a:rPr>
              <a:t>http</a:t>
            </a:r>
            <a:r>
              <a:rPr lang="en-US" altLang="ja-JP" sz="1400">
                <a:solidFill>
                  <a:prstClr val="black"/>
                </a:solidFill>
              </a:rPr>
              <a:t>://</a:t>
            </a:r>
            <a:r>
              <a:rPr lang="en-US" altLang="ja-JP" sz="1400" dirty="0">
                <a:solidFill>
                  <a:prstClr val="black"/>
                </a:solidFill>
              </a:rPr>
              <a:t>www.mhlw.go.jp/toukei/list/101-1c.html</a:t>
            </a:r>
          </a:p>
        </p:txBody>
      </p:sp>
      <p:sp>
        <p:nvSpPr>
          <p:cNvPr id="5" name="テキスト ボックス 4"/>
          <p:cNvSpPr txBox="1"/>
          <p:nvPr/>
        </p:nvSpPr>
        <p:spPr>
          <a:xfrm>
            <a:off x="1172428" y="1086029"/>
            <a:ext cx="4536710" cy="1477328"/>
          </a:xfrm>
          <a:prstGeom prst="rect">
            <a:avLst/>
          </a:prstGeom>
          <a:noFill/>
        </p:spPr>
        <p:txBody>
          <a:bodyPr wrap="square" rtlCol="0" anchor="t">
            <a:spAutoFit/>
          </a:bodyPr>
          <a:lstStyle/>
          <a:p>
            <a:r>
              <a:rPr lang="ja-JP" altLang="en-US" b="1" dirty="0">
                <a:solidFill>
                  <a:prstClr val="black"/>
                </a:solidFill>
              </a:rPr>
              <a:t>　「知的機能の障害が発達期（おおむね</a:t>
            </a:r>
            <a:r>
              <a:rPr lang="en-US" altLang="ja-JP" b="1" dirty="0">
                <a:solidFill>
                  <a:prstClr val="black"/>
                </a:solidFill>
              </a:rPr>
              <a:t>18</a:t>
            </a:r>
            <a:r>
              <a:rPr lang="ja-JP" altLang="en-US" b="1" dirty="0">
                <a:solidFill>
                  <a:prstClr val="black"/>
                </a:solidFill>
              </a:rPr>
              <a:t>歳まで）にあらわれ、日常生活に支障が生じているため、何らかの特別の援助を必要とする状態にあるもの」。</a:t>
            </a:r>
          </a:p>
          <a:p>
            <a:r>
              <a:rPr lang="ja-JP" altLang="en-US" dirty="0">
                <a:solidFill>
                  <a:prstClr val="black"/>
                </a:solidFill>
              </a:rPr>
              <a:t>　</a:t>
            </a:r>
          </a:p>
        </p:txBody>
      </p:sp>
      <p:sp>
        <p:nvSpPr>
          <p:cNvPr id="6" name="テキスト ボックス 8"/>
          <p:cNvSpPr txBox="1"/>
          <p:nvPr/>
        </p:nvSpPr>
        <p:spPr>
          <a:xfrm>
            <a:off x="222982" y="1086028"/>
            <a:ext cx="1656184" cy="369332"/>
          </a:xfrm>
          <a:prstGeom prst="rect">
            <a:avLst/>
          </a:prstGeom>
          <a:noFill/>
        </p:spPr>
        <p:txBody>
          <a:bodyPr wrap="square" rtlCol="0">
            <a:spAutoFit/>
          </a:bodyPr>
          <a:lstStyle/>
          <a:p>
            <a:r>
              <a:rPr lang="ja-JP" altLang="en-US" b="1" dirty="0">
                <a:solidFill>
                  <a:prstClr val="black"/>
                </a:solidFill>
              </a:rPr>
              <a:t>○定義　</a:t>
            </a:r>
          </a:p>
        </p:txBody>
      </p:sp>
      <p:sp>
        <p:nvSpPr>
          <p:cNvPr id="12" name="テキスト ボックス 11"/>
          <p:cNvSpPr txBox="1"/>
          <p:nvPr/>
        </p:nvSpPr>
        <p:spPr>
          <a:xfrm>
            <a:off x="5923818" y="1083944"/>
            <a:ext cx="8784976" cy="369332"/>
          </a:xfrm>
          <a:prstGeom prst="rect">
            <a:avLst/>
          </a:prstGeom>
          <a:noFill/>
        </p:spPr>
        <p:txBody>
          <a:bodyPr wrap="square" rtlCol="0">
            <a:spAutoFit/>
          </a:bodyPr>
          <a:lstStyle/>
          <a:p>
            <a:r>
              <a:rPr lang="ja-JP" altLang="en-US" b="1" dirty="0">
                <a:solidFill>
                  <a:prstClr val="black"/>
                </a:solidFill>
              </a:rPr>
              <a:t>○判断基準</a:t>
            </a:r>
            <a:endParaRPr lang="en-US" altLang="ja-JP" b="1" dirty="0">
              <a:solidFill>
                <a:prstClr val="black"/>
              </a:solidFill>
            </a:endParaRPr>
          </a:p>
        </p:txBody>
      </p:sp>
      <p:sp>
        <p:nvSpPr>
          <p:cNvPr id="13" name="正方形/長方形 12"/>
          <p:cNvSpPr/>
          <p:nvPr/>
        </p:nvSpPr>
        <p:spPr>
          <a:xfrm>
            <a:off x="7268308" y="1083945"/>
            <a:ext cx="4829907" cy="1600438"/>
          </a:xfrm>
          <a:prstGeom prst="rect">
            <a:avLst/>
          </a:prstGeom>
        </p:spPr>
        <p:txBody>
          <a:bodyPr wrap="square">
            <a:spAutoFit/>
          </a:bodyPr>
          <a:lstStyle/>
          <a:p>
            <a:r>
              <a:rPr lang="ja-JP" altLang="en-US" b="1" dirty="0">
                <a:solidFill>
                  <a:prstClr val="black"/>
                </a:solidFill>
              </a:rPr>
              <a:t>次の </a:t>
            </a:r>
            <a:r>
              <a:rPr lang="en-US" altLang="ja-JP" b="1" dirty="0">
                <a:solidFill>
                  <a:prstClr val="black"/>
                </a:solidFill>
              </a:rPr>
              <a:t>(a) </a:t>
            </a:r>
            <a:r>
              <a:rPr lang="ja-JP" altLang="en-US" b="1" dirty="0">
                <a:solidFill>
                  <a:prstClr val="black"/>
                </a:solidFill>
              </a:rPr>
              <a:t>及び </a:t>
            </a:r>
            <a:r>
              <a:rPr lang="en-US" altLang="ja-JP" b="1" dirty="0">
                <a:solidFill>
                  <a:prstClr val="black"/>
                </a:solidFill>
              </a:rPr>
              <a:t>(b) </a:t>
            </a:r>
            <a:r>
              <a:rPr lang="ja-JP" altLang="en-US" b="1" dirty="0">
                <a:solidFill>
                  <a:prstClr val="black"/>
                </a:solidFill>
              </a:rPr>
              <a:t>のいずれにも該当するもの</a:t>
            </a:r>
            <a:endParaRPr lang="en-US" altLang="ja-JP" b="1" dirty="0">
              <a:solidFill>
                <a:prstClr val="black"/>
              </a:solidFill>
            </a:endParaRPr>
          </a:p>
          <a:p>
            <a:endParaRPr lang="en-US" altLang="ja-JP" b="1" dirty="0">
              <a:solidFill>
                <a:prstClr val="black"/>
              </a:solidFill>
            </a:endParaRPr>
          </a:p>
          <a:p>
            <a:r>
              <a:rPr lang="ja-JP" altLang="en-US" b="1" dirty="0">
                <a:solidFill>
                  <a:prstClr val="black"/>
                </a:solidFill>
              </a:rPr>
              <a:t> </a:t>
            </a:r>
            <a:r>
              <a:rPr lang="en-US" altLang="ja-JP" b="1" dirty="0">
                <a:solidFill>
                  <a:prstClr val="black"/>
                </a:solidFill>
              </a:rPr>
              <a:t>(a)</a:t>
            </a:r>
            <a:r>
              <a:rPr lang="ja-JP" altLang="en-US" b="1" dirty="0">
                <a:solidFill>
                  <a:prstClr val="black"/>
                </a:solidFill>
              </a:rPr>
              <a:t>「知的機能の障害」知能指数</a:t>
            </a:r>
            <a:r>
              <a:rPr lang="en-US" altLang="ja-JP" b="1" dirty="0">
                <a:solidFill>
                  <a:prstClr val="black"/>
                </a:solidFill>
              </a:rPr>
              <a:t>70</a:t>
            </a:r>
            <a:r>
              <a:rPr lang="ja-JP" altLang="en-US" b="1" dirty="0">
                <a:solidFill>
                  <a:prstClr val="black"/>
                </a:solidFill>
              </a:rPr>
              <a:t>まで</a:t>
            </a:r>
            <a:endParaRPr lang="en-US" altLang="ja-JP" b="1" dirty="0">
              <a:solidFill>
                <a:prstClr val="black"/>
              </a:solidFill>
            </a:endParaRPr>
          </a:p>
          <a:p>
            <a:endParaRPr lang="ja-JP" altLang="en-US" sz="800" b="1" dirty="0">
              <a:solidFill>
                <a:prstClr val="black"/>
              </a:solidFill>
            </a:endParaRPr>
          </a:p>
          <a:p>
            <a:pPr marL="342900" indent="-342900">
              <a:buFontTx/>
              <a:buAutoNum type="alphaLcParenBoth" startAt="2"/>
            </a:pPr>
            <a:r>
              <a:rPr lang="ja-JP" altLang="en-US" b="1" dirty="0">
                <a:solidFill>
                  <a:prstClr val="black"/>
                </a:solidFill>
              </a:rPr>
              <a:t>「日常生活能力」日常生活能力の到達水準を考慮</a:t>
            </a:r>
            <a:endParaRPr lang="en-US" altLang="ja-JP" b="1" dirty="0">
              <a:solidFill>
                <a:prstClr val="black"/>
              </a:solidFill>
            </a:endParaRPr>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25" t="36984" r="45017" b="25829"/>
          <a:stretch/>
        </p:blipFill>
        <p:spPr bwMode="auto">
          <a:xfrm>
            <a:off x="5931669" y="3130062"/>
            <a:ext cx="6260331" cy="373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表 3"/>
          <p:cNvGraphicFramePr>
            <a:graphicFrameLocks noGrp="1"/>
          </p:cNvGraphicFramePr>
          <p:nvPr>
            <p:extLst/>
          </p:nvPr>
        </p:nvGraphicFramePr>
        <p:xfrm>
          <a:off x="124369" y="3714839"/>
          <a:ext cx="5799449" cy="1982575"/>
        </p:xfrm>
        <a:graphic>
          <a:graphicData uri="http://schemas.openxmlformats.org/drawingml/2006/table">
            <a:tbl>
              <a:tblPr>
                <a:tableStyleId>{5C22544A-7EE6-4342-B048-85BDC9FD1C3A}</a:tableStyleId>
              </a:tblPr>
              <a:tblGrid>
                <a:gridCol w="1845279">
                  <a:extLst>
                    <a:ext uri="{9D8B030D-6E8A-4147-A177-3AD203B41FA5}">
                      <a16:colId xmlns="" xmlns:a16="http://schemas.microsoft.com/office/drawing/2014/main" val="20000"/>
                    </a:ext>
                  </a:extLst>
                </a:gridCol>
                <a:gridCol w="1186251">
                  <a:extLst>
                    <a:ext uri="{9D8B030D-6E8A-4147-A177-3AD203B41FA5}">
                      <a16:colId xmlns="" xmlns:a16="http://schemas.microsoft.com/office/drawing/2014/main" val="20001"/>
                    </a:ext>
                  </a:extLst>
                </a:gridCol>
                <a:gridCol w="1186251">
                  <a:extLst>
                    <a:ext uri="{9D8B030D-6E8A-4147-A177-3AD203B41FA5}">
                      <a16:colId xmlns="" xmlns:a16="http://schemas.microsoft.com/office/drawing/2014/main" val="20002"/>
                    </a:ext>
                  </a:extLst>
                </a:gridCol>
                <a:gridCol w="1581668">
                  <a:extLst>
                    <a:ext uri="{9D8B030D-6E8A-4147-A177-3AD203B41FA5}">
                      <a16:colId xmlns="" xmlns:a16="http://schemas.microsoft.com/office/drawing/2014/main" val="20003"/>
                    </a:ext>
                  </a:extLst>
                </a:gridCol>
              </a:tblGrid>
              <a:tr h="967937">
                <a:tc>
                  <a:txBody>
                    <a:bodyPr/>
                    <a:lstStyle/>
                    <a:p>
                      <a:pPr algn="l" fontAlgn="ctr"/>
                      <a:r>
                        <a:rPr lang="ja-JP" altLang="en-US" sz="2100" u="none" strike="noStrike" dirty="0">
                          <a:effectLst/>
                        </a:rPr>
                        <a:t>　</a:t>
                      </a:r>
                      <a:endParaRPr lang="ja-JP" altLang="en-US" sz="2100" b="0" i="0" u="none" strike="noStrike" dirty="0">
                        <a:solidFill>
                          <a:srgbClr val="000000"/>
                        </a:solidFill>
                        <a:effectLst/>
                        <a:latin typeface="ＭＳ Ｐゴシック"/>
                      </a:endParaRPr>
                    </a:p>
                  </a:txBody>
                  <a:tcPr marL="18640" marR="18640" marT="18640" marB="0" anchor="ctr"/>
                </a:tc>
                <a:tc>
                  <a:txBody>
                    <a:bodyPr/>
                    <a:lstStyle/>
                    <a:p>
                      <a:pPr algn="l" fontAlgn="ctr"/>
                      <a:r>
                        <a:rPr lang="ja-JP" altLang="en-US" sz="2100" u="none" strike="noStrike" dirty="0">
                          <a:effectLst/>
                        </a:rPr>
                        <a:t>総数</a:t>
                      </a:r>
                      <a:endParaRPr lang="ja-JP" altLang="en-US" sz="2100" b="0" i="0" u="none" strike="noStrike" dirty="0">
                        <a:solidFill>
                          <a:srgbClr val="000000"/>
                        </a:solidFill>
                        <a:effectLst/>
                        <a:latin typeface="ＭＳ Ｐゴシック"/>
                      </a:endParaRPr>
                    </a:p>
                  </a:txBody>
                  <a:tcPr marL="18640" marR="18640" marT="18640" marB="0" anchor="ctr"/>
                </a:tc>
                <a:tc>
                  <a:txBody>
                    <a:bodyPr/>
                    <a:lstStyle/>
                    <a:p>
                      <a:pPr algn="l" fontAlgn="ctr"/>
                      <a:r>
                        <a:rPr lang="ja-JP" altLang="en-US" sz="2100" u="none" strike="noStrike" dirty="0">
                          <a:effectLst/>
                        </a:rPr>
                        <a:t>在宅者数</a:t>
                      </a:r>
                      <a:endParaRPr lang="ja-JP" altLang="en-US" sz="2100" b="0" i="0" u="none" strike="noStrike" dirty="0">
                        <a:solidFill>
                          <a:srgbClr val="000000"/>
                        </a:solidFill>
                        <a:effectLst/>
                        <a:latin typeface="ＭＳ Ｐゴシック"/>
                      </a:endParaRPr>
                    </a:p>
                  </a:txBody>
                  <a:tcPr marL="18640" marR="18640" marT="18640" marB="0" anchor="ctr"/>
                </a:tc>
                <a:tc>
                  <a:txBody>
                    <a:bodyPr/>
                    <a:lstStyle/>
                    <a:p>
                      <a:pPr algn="l" fontAlgn="ctr"/>
                      <a:r>
                        <a:rPr lang="ja-JP" altLang="en-US" sz="2100" u="none" strike="noStrike" dirty="0">
                          <a:effectLst/>
                        </a:rPr>
                        <a:t>施設</a:t>
                      </a:r>
                      <a:endParaRPr lang="en-US" altLang="ja-JP" sz="2100" u="none" strike="noStrike" dirty="0">
                        <a:effectLst/>
                      </a:endParaRPr>
                    </a:p>
                    <a:p>
                      <a:pPr algn="l" fontAlgn="ctr"/>
                      <a:r>
                        <a:rPr lang="ja-JP" altLang="en-US" sz="2100" u="none" strike="noStrike" dirty="0">
                          <a:effectLst/>
                        </a:rPr>
                        <a:t>入所者数</a:t>
                      </a:r>
                      <a:endParaRPr lang="ja-JP" altLang="en-US" sz="2100" b="0" i="0" u="none" strike="noStrike" dirty="0">
                        <a:solidFill>
                          <a:srgbClr val="000000"/>
                        </a:solidFill>
                        <a:effectLst/>
                        <a:latin typeface="ＭＳ Ｐゴシック"/>
                      </a:endParaRPr>
                    </a:p>
                  </a:txBody>
                  <a:tcPr marL="18640" marR="18640" marT="18640" marB="0" anchor="ctr"/>
                </a:tc>
                <a:extLst>
                  <a:ext uri="{0D108BD9-81ED-4DB2-BD59-A6C34878D82A}">
                    <a16:rowId xmlns="" xmlns:a16="http://schemas.microsoft.com/office/drawing/2014/main" val="10001"/>
                  </a:ext>
                </a:extLst>
              </a:tr>
              <a:tr h="507319">
                <a:tc>
                  <a:txBody>
                    <a:bodyPr/>
                    <a:lstStyle/>
                    <a:p>
                      <a:pPr algn="l" fontAlgn="ctr"/>
                      <a:r>
                        <a:rPr lang="en-US" altLang="ja-JP" sz="2100" u="none" strike="noStrike" dirty="0">
                          <a:effectLst/>
                        </a:rPr>
                        <a:t>18</a:t>
                      </a:r>
                      <a:r>
                        <a:rPr lang="ja-JP" altLang="en-US" sz="2100" u="none" strike="noStrike" dirty="0">
                          <a:effectLst/>
                        </a:rPr>
                        <a:t>歳以上</a:t>
                      </a:r>
                      <a:endParaRPr lang="ja-JP" altLang="en-US" sz="2100" b="0" i="0" u="none" strike="noStrike" dirty="0">
                        <a:solidFill>
                          <a:srgbClr val="000000"/>
                        </a:solidFill>
                        <a:effectLst/>
                        <a:latin typeface="ＭＳ Ｐゴシック"/>
                      </a:endParaRPr>
                    </a:p>
                  </a:txBody>
                  <a:tcPr marL="18640" marR="18640" marT="18640" marB="0" anchor="ctr"/>
                </a:tc>
                <a:tc>
                  <a:txBody>
                    <a:bodyPr/>
                    <a:lstStyle/>
                    <a:p>
                      <a:pPr algn="r" fontAlgn="ctr"/>
                      <a:r>
                        <a:rPr lang="en-US" altLang="ja-JP" sz="2100" u="none" strike="noStrike" dirty="0">
                          <a:effectLst/>
                        </a:rPr>
                        <a:t>57.8</a:t>
                      </a:r>
                      <a:endParaRPr lang="en-US" altLang="ja-JP" sz="2100" b="0" i="0" u="none" strike="noStrike" dirty="0">
                        <a:solidFill>
                          <a:srgbClr val="000000"/>
                        </a:solidFill>
                        <a:effectLst/>
                        <a:latin typeface="ＭＳ Ｐゴシック"/>
                      </a:endParaRPr>
                    </a:p>
                  </a:txBody>
                  <a:tcPr marL="18640" marR="18640" marT="18640" marB="0" anchor="ctr"/>
                </a:tc>
                <a:tc>
                  <a:txBody>
                    <a:bodyPr/>
                    <a:lstStyle/>
                    <a:p>
                      <a:pPr algn="r" fontAlgn="ctr"/>
                      <a:r>
                        <a:rPr lang="en-US" altLang="ja-JP" sz="2100" u="none" strike="noStrike" dirty="0">
                          <a:effectLst/>
                        </a:rPr>
                        <a:t>46.6</a:t>
                      </a:r>
                      <a:endParaRPr lang="en-US" altLang="ja-JP" sz="2100" b="0" i="0" u="none" strike="noStrike" dirty="0">
                        <a:solidFill>
                          <a:srgbClr val="000000"/>
                        </a:solidFill>
                        <a:effectLst/>
                        <a:latin typeface="ＭＳ Ｐゴシック"/>
                      </a:endParaRPr>
                    </a:p>
                  </a:txBody>
                  <a:tcPr marL="18640" marR="18640" marT="18640" marB="0" anchor="ctr"/>
                </a:tc>
                <a:tc>
                  <a:txBody>
                    <a:bodyPr/>
                    <a:lstStyle/>
                    <a:p>
                      <a:pPr algn="r" fontAlgn="ctr"/>
                      <a:r>
                        <a:rPr lang="en-US" altLang="ja-JP" sz="2100" u="none" strike="noStrike" dirty="0">
                          <a:effectLst/>
                        </a:rPr>
                        <a:t>11.2</a:t>
                      </a:r>
                      <a:endParaRPr lang="en-US" altLang="ja-JP" sz="2100" b="0" i="0" u="none" strike="noStrike" dirty="0">
                        <a:solidFill>
                          <a:srgbClr val="000000"/>
                        </a:solidFill>
                        <a:effectLst/>
                        <a:latin typeface="ＭＳ Ｐゴシック"/>
                      </a:endParaRPr>
                    </a:p>
                  </a:txBody>
                  <a:tcPr marL="18640" marR="18640" marT="18640" marB="0" anchor="ctr"/>
                </a:tc>
                <a:extLst>
                  <a:ext uri="{0D108BD9-81ED-4DB2-BD59-A6C34878D82A}">
                    <a16:rowId xmlns="" xmlns:a16="http://schemas.microsoft.com/office/drawing/2014/main" val="10003"/>
                  </a:ext>
                </a:extLst>
              </a:tr>
              <a:tr h="507319">
                <a:tc>
                  <a:txBody>
                    <a:bodyPr/>
                    <a:lstStyle/>
                    <a:p>
                      <a:pPr algn="l" fontAlgn="ctr"/>
                      <a:r>
                        <a:rPr lang="ja-JP" altLang="en-US" sz="2100" u="none" strike="noStrike" dirty="0">
                          <a:effectLst/>
                        </a:rPr>
                        <a:t>総計</a:t>
                      </a:r>
                      <a:endParaRPr lang="ja-JP" altLang="en-US" sz="2100" b="0" i="0" u="none" strike="noStrike" dirty="0">
                        <a:solidFill>
                          <a:srgbClr val="000000"/>
                        </a:solidFill>
                        <a:effectLst/>
                        <a:latin typeface="ＭＳ Ｐゴシック"/>
                      </a:endParaRPr>
                    </a:p>
                  </a:txBody>
                  <a:tcPr marL="18640" marR="18640" marT="18640" marB="0" anchor="ctr"/>
                </a:tc>
                <a:tc>
                  <a:txBody>
                    <a:bodyPr/>
                    <a:lstStyle/>
                    <a:p>
                      <a:pPr algn="r" fontAlgn="ctr"/>
                      <a:r>
                        <a:rPr lang="en-US" altLang="ja-JP" sz="2100" b="1" u="none" strike="noStrike" dirty="0">
                          <a:effectLst/>
                        </a:rPr>
                        <a:t>74.1</a:t>
                      </a:r>
                      <a:endParaRPr lang="en-US" altLang="ja-JP" sz="2100" b="1" i="0" u="none" strike="noStrike" dirty="0">
                        <a:solidFill>
                          <a:srgbClr val="000000"/>
                        </a:solidFill>
                        <a:effectLst/>
                        <a:latin typeface="ＭＳ Ｐゴシック"/>
                      </a:endParaRPr>
                    </a:p>
                  </a:txBody>
                  <a:tcPr marL="18640" marR="18640" marT="18640" marB="0" anchor="ctr"/>
                </a:tc>
                <a:tc>
                  <a:txBody>
                    <a:bodyPr/>
                    <a:lstStyle/>
                    <a:p>
                      <a:pPr algn="r" fontAlgn="ctr"/>
                      <a:r>
                        <a:rPr lang="en-US" altLang="ja-JP" sz="2100" u="none" strike="noStrike" dirty="0">
                          <a:effectLst/>
                        </a:rPr>
                        <a:t>62.2</a:t>
                      </a:r>
                      <a:endParaRPr lang="en-US" altLang="ja-JP" sz="2100" b="0" i="0" u="none" strike="noStrike" dirty="0">
                        <a:solidFill>
                          <a:srgbClr val="000000"/>
                        </a:solidFill>
                        <a:effectLst/>
                        <a:latin typeface="ＭＳ Ｐゴシック"/>
                      </a:endParaRPr>
                    </a:p>
                  </a:txBody>
                  <a:tcPr marL="18640" marR="18640" marT="18640" marB="0" anchor="ctr"/>
                </a:tc>
                <a:tc>
                  <a:txBody>
                    <a:bodyPr/>
                    <a:lstStyle/>
                    <a:p>
                      <a:pPr algn="r" fontAlgn="ctr"/>
                      <a:r>
                        <a:rPr lang="en-US" altLang="ja-JP" sz="2100" u="none" strike="noStrike" dirty="0">
                          <a:effectLst/>
                        </a:rPr>
                        <a:t>11.9</a:t>
                      </a:r>
                      <a:endParaRPr lang="en-US" altLang="ja-JP" sz="2100" b="0" i="0" u="none" strike="noStrike" dirty="0">
                        <a:solidFill>
                          <a:srgbClr val="000000"/>
                        </a:solidFill>
                        <a:effectLst/>
                        <a:latin typeface="ＭＳ Ｐゴシック"/>
                      </a:endParaRPr>
                    </a:p>
                  </a:txBody>
                  <a:tcPr marL="18640" marR="18640" marT="18640" marB="0" anchor="ctr"/>
                </a:tc>
                <a:extLst>
                  <a:ext uri="{0D108BD9-81ED-4DB2-BD59-A6C34878D82A}">
                    <a16:rowId xmlns="" xmlns:a16="http://schemas.microsoft.com/office/drawing/2014/main" val="10005"/>
                  </a:ext>
                </a:extLst>
              </a:tr>
            </a:tbl>
          </a:graphicData>
        </a:graphic>
      </p:graphicFrame>
      <p:sp>
        <p:nvSpPr>
          <p:cNvPr id="16" name="テキスト ボックス 8"/>
          <p:cNvSpPr txBox="1"/>
          <p:nvPr/>
        </p:nvSpPr>
        <p:spPr>
          <a:xfrm>
            <a:off x="222981" y="3027667"/>
            <a:ext cx="1898895" cy="369332"/>
          </a:xfrm>
          <a:prstGeom prst="rect">
            <a:avLst/>
          </a:prstGeom>
          <a:noFill/>
        </p:spPr>
        <p:txBody>
          <a:bodyPr wrap="square" rtlCol="0">
            <a:spAutoFit/>
          </a:bodyPr>
          <a:lstStyle/>
          <a:p>
            <a:r>
              <a:rPr lang="ja-JP" altLang="en-US" b="1" dirty="0">
                <a:solidFill>
                  <a:prstClr val="black"/>
                </a:solidFill>
              </a:rPr>
              <a:t>○知的障害者数　</a:t>
            </a:r>
          </a:p>
        </p:txBody>
      </p:sp>
    </p:spTree>
    <p:extLst>
      <p:ext uri="{BB962C8B-B14F-4D97-AF65-F5344CB8AC3E}">
        <p14:creationId xmlns:p14="http://schemas.microsoft.com/office/powerpoint/2010/main" val="1100957034"/>
      </p:ext>
    </p:extLst>
  </p:cSld>
  <p:clrMapOvr>
    <a:masterClrMapping/>
  </p:clrMapOvr>
  <mc:AlternateContent xmlns:mc="http://schemas.openxmlformats.org/markup-compatibility/2006" xmlns:p14="http://schemas.microsoft.com/office/powerpoint/2010/main">
    <mc:Choice Requires="p14">
      <p:transition spd="slow" p14:dur="2000" advTm="14212"/>
    </mc:Choice>
    <mc:Fallback xmlns="">
      <p:transition spd="slow" advTm="14212"/>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1647" y="0"/>
            <a:ext cx="10515600" cy="1325563"/>
          </a:xfrm>
        </p:spPr>
        <p:txBody>
          <a:bodyPr/>
          <a:lstStyle/>
          <a:p>
            <a:pPr algn="ctr"/>
            <a:r>
              <a:rPr lang="ja-JP" altLang="en-US" dirty="0" smtClean="0">
                <a:solidFill>
                  <a:srgbClr val="000000"/>
                </a:solidFill>
                <a:latin typeface="游ゴシック Light"/>
              </a:rPr>
              <a:t>一般企業で働く知的障害者</a:t>
            </a:r>
            <a:endParaRPr kumimoji="1" lang="ja-JP" altLang="en-US" dirty="0"/>
          </a:p>
        </p:txBody>
      </p:sp>
      <p:graphicFrame>
        <p:nvGraphicFramePr>
          <p:cNvPr id="9" name="グラフ 6"/>
          <p:cNvGraphicFramePr/>
          <p:nvPr>
            <p:extLst/>
          </p:nvPr>
        </p:nvGraphicFramePr>
        <p:xfrm>
          <a:off x="66700" y="1228725"/>
          <a:ext cx="7326923" cy="4884615"/>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9"/>
          <p:cNvSpPr txBox="1"/>
          <p:nvPr/>
        </p:nvSpPr>
        <p:spPr>
          <a:xfrm>
            <a:off x="4583721" y="3916361"/>
            <a:ext cx="2848710" cy="1477328"/>
          </a:xfrm>
          <a:prstGeom prst="rect">
            <a:avLst/>
          </a:prstGeom>
          <a:noFill/>
        </p:spPr>
        <p:txBody>
          <a:bodyPr wrap="square" rtlCol="0">
            <a:spAutoFit/>
          </a:bodyPr>
          <a:lstStyle/>
          <a:p>
            <a:r>
              <a:rPr kumimoji="1" lang="ja-JP" altLang="en-US" b="1" dirty="0">
                <a:solidFill>
                  <a:prstClr val="black"/>
                </a:solidFill>
              </a:rPr>
              <a:t>総数：</a:t>
            </a:r>
            <a:r>
              <a:rPr kumimoji="1" lang="en-US" altLang="ja-JP" b="1" dirty="0">
                <a:solidFill>
                  <a:prstClr val="black"/>
                </a:solidFill>
              </a:rPr>
              <a:t>97744</a:t>
            </a:r>
            <a:r>
              <a:rPr kumimoji="1" lang="ja-JP" altLang="en-US" b="1" dirty="0">
                <a:solidFill>
                  <a:prstClr val="black"/>
                </a:solidFill>
              </a:rPr>
              <a:t>人</a:t>
            </a:r>
            <a:endParaRPr kumimoji="1" lang="en-US" altLang="ja-JP" b="1" dirty="0">
              <a:solidFill>
                <a:prstClr val="black"/>
              </a:solidFill>
            </a:endParaRPr>
          </a:p>
          <a:p>
            <a:r>
              <a:rPr lang="ja-JP" altLang="en-US" b="1" dirty="0">
                <a:solidFill>
                  <a:prstClr val="black"/>
                </a:solidFill>
              </a:rPr>
              <a:t>製造業：</a:t>
            </a:r>
            <a:r>
              <a:rPr lang="en-US" altLang="ja-JP" b="1" dirty="0">
                <a:solidFill>
                  <a:prstClr val="black"/>
                </a:solidFill>
              </a:rPr>
              <a:t>26854</a:t>
            </a:r>
            <a:r>
              <a:rPr lang="ja-JP" altLang="en-US" b="1" dirty="0">
                <a:solidFill>
                  <a:prstClr val="black"/>
                </a:solidFill>
              </a:rPr>
              <a:t>人</a:t>
            </a:r>
            <a:endParaRPr lang="en-US" altLang="ja-JP" b="1" dirty="0">
              <a:solidFill>
                <a:prstClr val="black"/>
              </a:solidFill>
            </a:endParaRPr>
          </a:p>
          <a:p>
            <a:r>
              <a:rPr kumimoji="1" lang="ja-JP" altLang="en-US" b="1" dirty="0">
                <a:solidFill>
                  <a:prstClr val="black"/>
                </a:solidFill>
              </a:rPr>
              <a:t>卸売業・小売業：</a:t>
            </a:r>
            <a:r>
              <a:rPr kumimoji="1" lang="en-US" altLang="ja-JP" b="1" dirty="0">
                <a:solidFill>
                  <a:prstClr val="black"/>
                </a:solidFill>
              </a:rPr>
              <a:t>19585</a:t>
            </a:r>
            <a:r>
              <a:rPr kumimoji="1" lang="ja-JP" altLang="en-US" b="1" dirty="0">
                <a:solidFill>
                  <a:prstClr val="black"/>
                </a:solidFill>
              </a:rPr>
              <a:t>人</a:t>
            </a:r>
            <a:endParaRPr kumimoji="1" lang="en-US" altLang="ja-JP" b="1" dirty="0">
              <a:solidFill>
                <a:prstClr val="black"/>
              </a:solidFill>
            </a:endParaRPr>
          </a:p>
          <a:p>
            <a:r>
              <a:rPr kumimoji="1" lang="ja-JP" altLang="en-US" b="1" dirty="0">
                <a:solidFill>
                  <a:prstClr val="black"/>
                </a:solidFill>
              </a:rPr>
              <a:t>医療・福祉：</a:t>
            </a:r>
            <a:r>
              <a:rPr kumimoji="1" lang="en-US" altLang="ja-JP" b="1" dirty="0">
                <a:solidFill>
                  <a:prstClr val="black"/>
                </a:solidFill>
              </a:rPr>
              <a:t>16738</a:t>
            </a:r>
            <a:r>
              <a:rPr kumimoji="1" lang="ja-JP" altLang="en-US" b="1" dirty="0">
                <a:solidFill>
                  <a:prstClr val="black"/>
                </a:solidFill>
              </a:rPr>
              <a:t>人</a:t>
            </a:r>
            <a:endParaRPr kumimoji="1" lang="en-US" altLang="ja-JP" b="1" dirty="0">
              <a:solidFill>
                <a:prstClr val="black"/>
              </a:solidFill>
            </a:endParaRPr>
          </a:p>
          <a:p>
            <a:r>
              <a:rPr lang="ja-JP" altLang="en-US" b="1" dirty="0">
                <a:solidFill>
                  <a:prstClr val="black"/>
                </a:solidFill>
              </a:rPr>
              <a:t>サービス業：</a:t>
            </a:r>
            <a:r>
              <a:rPr lang="en-US" altLang="ja-JP" b="1" dirty="0">
                <a:solidFill>
                  <a:prstClr val="black"/>
                </a:solidFill>
              </a:rPr>
              <a:t>10782</a:t>
            </a:r>
            <a:r>
              <a:rPr lang="ja-JP" altLang="en-US" b="1" dirty="0">
                <a:solidFill>
                  <a:prstClr val="black"/>
                </a:solidFill>
              </a:rPr>
              <a:t>人</a:t>
            </a:r>
            <a:endParaRPr kumimoji="1" lang="ja-JP" altLang="en-US" b="1" dirty="0">
              <a:solidFill>
                <a:prstClr val="black"/>
              </a:solidFill>
            </a:endParaRPr>
          </a:p>
        </p:txBody>
      </p:sp>
      <p:sp>
        <p:nvSpPr>
          <p:cNvPr id="13" name="正方形/長方形 10"/>
          <p:cNvSpPr/>
          <p:nvPr/>
        </p:nvSpPr>
        <p:spPr>
          <a:xfrm>
            <a:off x="7432431" y="1126536"/>
            <a:ext cx="4372707" cy="2954655"/>
          </a:xfrm>
          <a:prstGeom prst="rect">
            <a:avLst/>
          </a:prstGeom>
        </p:spPr>
        <p:txBody>
          <a:bodyPr wrap="square">
            <a:spAutoFit/>
          </a:bodyPr>
          <a:lstStyle/>
          <a:p>
            <a:r>
              <a:rPr lang="ja-JP" altLang="en-US" b="1" dirty="0">
                <a:solidFill>
                  <a:prstClr val="black"/>
                </a:solidFill>
              </a:rPr>
              <a:t>○職務内容</a:t>
            </a:r>
            <a:endParaRPr lang="en-US" altLang="ja-JP" b="1" dirty="0">
              <a:solidFill>
                <a:prstClr val="black"/>
              </a:solidFill>
            </a:endParaRPr>
          </a:p>
          <a:p>
            <a:endParaRPr lang="en-US" altLang="ja-JP" dirty="0">
              <a:solidFill>
                <a:prstClr val="black"/>
              </a:solidFill>
            </a:endParaRPr>
          </a:p>
          <a:p>
            <a:r>
              <a:rPr lang="ja-JP" altLang="en-US" b="1" dirty="0">
                <a:solidFill>
                  <a:prstClr val="black"/>
                </a:solidFill>
              </a:rPr>
              <a:t>清掃</a:t>
            </a:r>
            <a:endParaRPr lang="en-US" altLang="ja-JP" b="1" dirty="0">
              <a:solidFill>
                <a:prstClr val="black"/>
              </a:solidFill>
            </a:endParaRPr>
          </a:p>
          <a:p>
            <a:r>
              <a:rPr lang="ja-JP" altLang="en-US" b="1" dirty="0">
                <a:solidFill>
                  <a:prstClr val="black"/>
                </a:solidFill>
              </a:rPr>
              <a:t>クリーニング</a:t>
            </a:r>
            <a:endParaRPr lang="en-US" altLang="ja-JP" b="1" dirty="0">
              <a:solidFill>
                <a:prstClr val="black"/>
              </a:solidFill>
            </a:endParaRPr>
          </a:p>
          <a:p>
            <a:r>
              <a:rPr lang="ja-JP" altLang="en-US" b="1" dirty="0">
                <a:solidFill>
                  <a:prstClr val="black"/>
                </a:solidFill>
              </a:rPr>
              <a:t>パン・菓子製造　等　</a:t>
            </a:r>
            <a:endParaRPr lang="en-US" altLang="ja-JP" b="1" dirty="0">
              <a:solidFill>
                <a:prstClr val="black"/>
              </a:solidFill>
            </a:endParaRPr>
          </a:p>
          <a:p>
            <a:endParaRPr lang="en-US" altLang="ja-JP" dirty="0">
              <a:solidFill>
                <a:prstClr val="black"/>
              </a:solidFill>
            </a:endParaRPr>
          </a:p>
          <a:p>
            <a:r>
              <a:rPr lang="ja-JP" altLang="en-US" b="1" dirty="0">
                <a:solidFill>
                  <a:prstClr val="black"/>
                </a:solidFill>
              </a:rPr>
              <a:t>⇒業務内容に変更や変化が少なく、同じ作業を繰り返す仕事に就く傾向</a:t>
            </a:r>
            <a:endParaRPr lang="en-US" altLang="ja-JP" b="1" dirty="0">
              <a:solidFill>
                <a:prstClr val="black"/>
              </a:solidFill>
            </a:endParaRPr>
          </a:p>
          <a:p>
            <a:r>
              <a:rPr lang="en-US" altLang="ja-JP" sz="1400" dirty="0">
                <a:solidFill>
                  <a:prstClr val="black"/>
                </a:solidFill>
              </a:rPr>
              <a:t>https://works.litalico.jp/interview/case/intellectual_disability/</a:t>
            </a:r>
          </a:p>
          <a:p>
            <a:r>
              <a:rPr lang="en-US" altLang="ja-JP" sz="1400" dirty="0">
                <a:solidFill>
                  <a:prstClr val="black"/>
                </a:solidFill>
              </a:rPr>
              <a:t>http://www.mhlw.go.jp/toukei/saikin/hw/titeki/index.html</a:t>
            </a:r>
            <a:endParaRPr lang="ja-JP" altLang="en-US" sz="1400" dirty="0">
              <a:solidFill>
                <a:prstClr val="black"/>
              </a:solidFill>
            </a:endParaRPr>
          </a:p>
        </p:txBody>
      </p:sp>
      <p:graphicFrame>
        <p:nvGraphicFramePr>
          <p:cNvPr id="7" name="表 4"/>
          <p:cNvGraphicFramePr>
            <a:graphicFrameLocks noGrp="1"/>
          </p:cNvGraphicFramePr>
          <p:nvPr>
            <p:extLst/>
          </p:nvPr>
        </p:nvGraphicFramePr>
        <p:xfrm>
          <a:off x="7540978" y="4655025"/>
          <a:ext cx="3575538" cy="1092202"/>
        </p:xfrm>
        <a:graphic>
          <a:graphicData uri="http://schemas.openxmlformats.org/drawingml/2006/table">
            <a:tbl>
              <a:tblPr>
                <a:tableStyleId>{5C22544A-7EE6-4342-B048-85BDC9FD1C3A}</a:tableStyleId>
              </a:tblPr>
              <a:tblGrid>
                <a:gridCol w="1586498">
                  <a:extLst>
                    <a:ext uri="{9D8B030D-6E8A-4147-A177-3AD203B41FA5}">
                      <a16:colId xmlns="" xmlns:a16="http://schemas.microsoft.com/office/drawing/2014/main" val="20000"/>
                    </a:ext>
                  </a:extLst>
                </a:gridCol>
                <a:gridCol w="1989040">
                  <a:extLst>
                    <a:ext uri="{9D8B030D-6E8A-4147-A177-3AD203B41FA5}">
                      <a16:colId xmlns="" xmlns:a16="http://schemas.microsoft.com/office/drawing/2014/main" val="20006"/>
                    </a:ext>
                  </a:extLst>
                </a:gridCol>
              </a:tblGrid>
              <a:tr h="326020">
                <a:tc>
                  <a:txBody>
                    <a:bodyPr/>
                    <a:lstStyle/>
                    <a:p>
                      <a:pPr algn="l" fontAlgn="ctr"/>
                      <a:r>
                        <a:rPr lang="zh-TW" altLang="en-US" sz="1500" u="none" strike="noStrike" dirty="0">
                          <a:effectLst/>
                          <a:latin typeface="ＭＳ Ｐゴシック" panose="020B0600070205080204" pitchFamily="50" charset="-128"/>
                          <a:ea typeface="ＭＳ Ｐゴシック" panose="020B0600070205080204" pitchFamily="50" charset="-128"/>
                        </a:rPr>
                        <a:t>障害種別雇用状況</a:t>
                      </a:r>
                      <a:endParaRPr lang="zh-TW"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2212" marR="12212" marT="12212" marB="0" anchor="ctr"/>
                </a:tc>
                <a:tc>
                  <a:txBody>
                    <a:bodyPr/>
                    <a:lstStyle/>
                    <a:p>
                      <a:pPr algn="l" fontAlgn="ctr"/>
                      <a:endPar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2212" marR="12212" marT="12212" marB="0" anchor="ctr"/>
                </a:tc>
                <a:extLst>
                  <a:ext uri="{0D108BD9-81ED-4DB2-BD59-A6C34878D82A}">
                    <a16:rowId xmlns="" xmlns:a16="http://schemas.microsoft.com/office/drawing/2014/main" val="10000"/>
                  </a:ext>
                </a:extLst>
              </a:tr>
              <a:tr h="525370">
                <a:tc>
                  <a:txBody>
                    <a:bodyPr/>
                    <a:lstStyle/>
                    <a:p>
                      <a:pPr algn="l" fontAlgn="ctr"/>
                      <a:r>
                        <a:rPr lang="ja-JP" altLang="en-US" sz="1500" u="none" strike="noStrike" dirty="0">
                          <a:effectLst/>
                          <a:latin typeface="ＭＳ Ｐゴシック" panose="020B0600070205080204" pitchFamily="50" charset="-128"/>
                          <a:ea typeface="ＭＳ Ｐゴシック" panose="020B0600070205080204" pitchFamily="50" charset="-128"/>
                        </a:rPr>
                        <a:t>区分</a:t>
                      </a:r>
                      <a:endPar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2212" marR="12212" marT="12212" marB="0" anchor="ctr"/>
                </a:tc>
                <a:tc>
                  <a:txBody>
                    <a:bodyPr/>
                    <a:lstStyle/>
                    <a:p>
                      <a:pPr algn="l" fontAlgn="ct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知的障害者</a:t>
                      </a:r>
                    </a:p>
                  </a:txBody>
                  <a:tcPr marL="12212" marR="12212" marT="12212" marB="0" anchor="ctr"/>
                </a:tc>
                <a:extLst>
                  <a:ext uri="{0D108BD9-81ED-4DB2-BD59-A6C34878D82A}">
                    <a16:rowId xmlns="" xmlns:a16="http://schemas.microsoft.com/office/drawing/2014/main" val="10002"/>
                  </a:ext>
                </a:extLst>
              </a:tr>
              <a:tr h="240812">
                <a:tc>
                  <a:txBody>
                    <a:bodyPr/>
                    <a:lstStyle/>
                    <a:p>
                      <a:pPr algn="l" fontAlgn="ctr"/>
                      <a:r>
                        <a:rPr lang="ja-JP" altLang="en-US" sz="1500" u="none" strike="noStrike" dirty="0">
                          <a:effectLst/>
                          <a:latin typeface="ＭＳ Ｐゴシック" panose="020B0600070205080204" pitchFamily="50" charset="-128"/>
                          <a:ea typeface="ＭＳ Ｐゴシック" panose="020B0600070205080204" pitchFamily="50" charset="-128"/>
                        </a:rPr>
                        <a:t>民間企業</a:t>
                      </a:r>
                      <a:endPar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2212" marR="12212" marT="12212" marB="0" anchor="ctr"/>
                </a:tc>
                <a:tc>
                  <a:txBody>
                    <a:bodyPr/>
                    <a:lstStyle/>
                    <a:p>
                      <a:pPr algn="l" fontAlgn="ctr"/>
                      <a:r>
                        <a:rPr lang="en-US" altLang="ja-JP" sz="1500" u="none" strike="noStrike" dirty="0">
                          <a:effectLst/>
                          <a:latin typeface="ＭＳ Ｐゴシック" panose="020B0600070205080204" pitchFamily="50" charset="-128"/>
                          <a:ea typeface="ＭＳ Ｐゴシック" panose="020B0600070205080204" pitchFamily="50" charset="-128"/>
                        </a:rPr>
                        <a:t>97,744</a:t>
                      </a:r>
                      <a:r>
                        <a:rPr lang="ja-JP" altLang="en-US" sz="1500" u="none" strike="noStrike" dirty="0">
                          <a:effectLst/>
                          <a:latin typeface="ＭＳ Ｐゴシック" panose="020B0600070205080204" pitchFamily="50" charset="-128"/>
                          <a:ea typeface="ＭＳ Ｐゴシック" panose="020B0600070205080204" pitchFamily="50" charset="-128"/>
                        </a:rPr>
                        <a:t>人</a:t>
                      </a:r>
                      <a:endPar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2212" marR="12212" marT="12212" marB="0" anchor="ctr"/>
                </a:tc>
                <a:extLst>
                  <a:ext uri="{0D108BD9-81ED-4DB2-BD59-A6C34878D82A}">
                    <a16:rowId xmlns="" xmlns:a16="http://schemas.microsoft.com/office/drawing/2014/main" val="10003"/>
                  </a:ext>
                </a:extLst>
              </a:tr>
            </a:tbl>
          </a:graphicData>
        </a:graphic>
      </p:graphicFrame>
      <p:sp>
        <p:nvSpPr>
          <p:cNvPr id="8" name="正方形/長方形 7"/>
          <p:cNvSpPr/>
          <p:nvPr/>
        </p:nvSpPr>
        <p:spPr>
          <a:xfrm>
            <a:off x="7432431" y="5763070"/>
            <a:ext cx="4572000" cy="646331"/>
          </a:xfrm>
          <a:prstGeom prst="rect">
            <a:avLst/>
          </a:prstGeom>
        </p:spPr>
        <p:txBody>
          <a:bodyPr>
            <a:spAutoFit/>
          </a:bodyPr>
          <a:lstStyle/>
          <a:p>
            <a:r>
              <a:rPr lang="en-US" altLang="ja-JP" sz="1200" dirty="0">
                <a:solidFill>
                  <a:prstClr val="black"/>
                </a:solidFill>
              </a:rPr>
              <a:t>http://www.mhlw.go.jp/file/04-Houdouhappyou-11704000-Shokugyouanteikyokukoureishougaikoyoutaisakubu-shougaishakoyoutaisakuka/0000106111.pdf</a:t>
            </a:r>
            <a:endParaRPr lang="ja-JP" altLang="en-US" sz="1200" dirty="0">
              <a:solidFill>
                <a:prstClr val="black"/>
              </a:solidFill>
            </a:endParaRPr>
          </a:p>
        </p:txBody>
      </p:sp>
      <p:sp>
        <p:nvSpPr>
          <p:cNvPr id="10" name="テキスト ボックス 8"/>
          <p:cNvSpPr txBox="1"/>
          <p:nvPr/>
        </p:nvSpPr>
        <p:spPr>
          <a:xfrm>
            <a:off x="7432431" y="4308230"/>
            <a:ext cx="1656184" cy="369332"/>
          </a:xfrm>
          <a:prstGeom prst="rect">
            <a:avLst/>
          </a:prstGeom>
          <a:noFill/>
        </p:spPr>
        <p:txBody>
          <a:bodyPr wrap="square" rtlCol="0">
            <a:spAutoFit/>
          </a:bodyPr>
          <a:lstStyle/>
          <a:p>
            <a:r>
              <a:rPr lang="ja-JP" altLang="en-US" b="1" dirty="0">
                <a:solidFill>
                  <a:prstClr val="black"/>
                </a:solidFill>
              </a:rPr>
              <a:t>○雇用状況　</a:t>
            </a:r>
          </a:p>
        </p:txBody>
      </p:sp>
    </p:spTree>
    <p:extLst>
      <p:ext uri="{BB962C8B-B14F-4D97-AF65-F5344CB8AC3E}">
        <p14:creationId xmlns:p14="http://schemas.microsoft.com/office/powerpoint/2010/main" val="3494785409"/>
      </p:ext>
    </p:extLst>
  </p:cSld>
  <p:clrMapOvr>
    <a:masterClrMapping/>
  </p:clrMapOvr>
  <mc:AlternateContent xmlns:mc="http://schemas.openxmlformats.org/markup-compatibility/2006" xmlns:p14="http://schemas.microsoft.com/office/powerpoint/2010/main">
    <mc:Choice Requires="p14">
      <p:transition spd="slow" p14:dur="2000" advTm="10164"/>
    </mc:Choice>
    <mc:Fallback xmlns="">
      <p:transition spd="slow" advTm="1016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31504" y="116634"/>
            <a:ext cx="9036496" cy="936103"/>
          </a:xfrm>
        </p:spPr>
        <p:txBody>
          <a:bodyPr>
            <a:normAutofit/>
          </a:bodyPr>
          <a:lstStyle/>
          <a:p>
            <a:r>
              <a:rPr lang="ja-JP" altLang="en-US" sz="4800" dirty="0"/>
              <a:t>法に見るモデルの変化</a:t>
            </a:r>
          </a:p>
        </p:txBody>
      </p:sp>
      <p:sp>
        <p:nvSpPr>
          <p:cNvPr id="4" name="テキスト ボックス 3"/>
          <p:cNvSpPr txBox="1"/>
          <p:nvPr/>
        </p:nvSpPr>
        <p:spPr>
          <a:xfrm>
            <a:off x="1804223" y="916683"/>
            <a:ext cx="3499690" cy="707886"/>
          </a:xfrm>
          <a:prstGeom prst="rect">
            <a:avLst/>
          </a:prstGeom>
          <a:noFill/>
        </p:spPr>
        <p:txBody>
          <a:bodyPr wrap="square" rtlCol="0">
            <a:spAutoFit/>
          </a:bodyPr>
          <a:lstStyle/>
          <a:p>
            <a:r>
              <a:rPr lang="ja-JP" altLang="en-US" sz="4000" b="1" dirty="0">
                <a:solidFill>
                  <a:srgbClr val="FF0000"/>
                </a:solidFill>
                <a:effectLst>
                  <a:outerShdw blurRad="38100" dist="38100" dir="2700000" algn="tl">
                    <a:srgbClr val="000000">
                      <a:alpha val="43137"/>
                    </a:srgbClr>
                  </a:outerShdw>
                </a:effectLst>
              </a:rPr>
              <a:t>医学</a:t>
            </a:r>
            <a:r>
              <a:rPr lang="ja-JP" altLang="en-US" sz="4000" b="1" dirty="0">
                <a:effectLst>
                  <a:outerShdw blurRad="38100" dist="38100" dir="2700000" algn="tl">
                    <a:srgbClr val="000000">
                      <a:alpha val="43137"/>
                    </a:srgbClr>
                  </a:outerShdw>
                </a:effectLst>
              </a:rPr>
              <a:t>モデル</a:t>
            </a:r>
          </a:p>
        </p:txBody>
      </p:sp>
      <p:sp>
        <p:nvSpPr>
          <p:cNvPr id="6" name="テキスト ボックス 5"/>
          <p:cNvSpPr txBox="1"/>
          <p:nvPr/>
        </p:nvSpPr>
        <p:spPr>
          <a:xfrm>
            <a:off x="1879534" y="3004598"/>
            <a:ext cx="3599183" cy="64633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社会</a:t>
            </a:r>
            <a:r>
              <a:rPr lang="ja-JP" altLang="en-US" sz="3600" b="1" dirty="0">
                <a:effectLst>
                  <a:outerShdw blurRad="38100" dist="38100" dir="2700000" algn="tl">
                    <a:srgbClr val="000000">
                      <a:alpha val="43137"/>
                    </a:srgbClr>
                  </a:outerShdw>
                </a:effectLst>
              </a:rPr>
              <a:t>モデル</a:t>
            </a:r>
          </a:p>
        </p:txBody>
      </p:sp>
      <p:sp>
        <p:nvSpPr>
          <p:cNvPr id="7" name="サブタイトル 2"/>
          <p:cNvSpPr txBox="1">
            <a:spLocks/>
          </p:cNvSpPr>
          <p:nvPr/>
        </p:nvSpPr>
        <p:spPr>
          <a:xfrm>
            <a:off x="2351584" y="3643284"/>
            <a:ext cx="7992888" cy="367151"/>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2000" dirty="0"/>
          </a:p>
        </p:txBody>
      </p:sp>
      <p:graphicFrame>
        <p:nvGraphicFramePr>
          <p:cNvPr id="8" name="図表 7"/>
          <p:cNvGraphicFramePr/>
          <p:nvPr>
            <p:extLst>
              <p:ext uri="{D42A27DB-BD31-4B8C-83A1-F6EECF244321}">
                <p14:modId xmlns:p14="http://schemas.microsoft.com/office/powerpoint/2010/main" val="1097394654"/>
              </p:ext>
            </p:extLst>
          </p:nvPr>
        </p:nvGraphicFramePr>
        <p:xfrm>
          <a:off x="2603612" y="1513426"/>
          <a:ext cx="7488832" cy="1635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図表 8"/>
          <p:cNvGraphicFramePr/>
          <p:nvPr>
            <p:extLst>
              <p:ext uri="{D42A27DB-BD31-4B8C-83A1-F6EECF244321}">
                <p14:modId xmlns:p14="http://schemas.microsoft.com/office/powerpoint/2010/main" val="3196138491"/>
              </p:ext>
            </p:extLst>
          </p:nvPr>
        </p:nvGraphicFramePr>
        <p:xfrm>
          <a:off x="2765630" y="3354084"/>
          <a:ext cx="7164796" cy="30983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テキスト ボックス 11"/>
          <p:cNvSpPr txBox="1"/>
          <p:nvPr/>
        </p:nvSpPr>
        <p:spPr>
          <a:xfrm>
            <a:off x="373567" y="6574367"/>
            <a:ext cx="5105150" cy="369332"/>
          </a:xfrm>
          <a:prstGeom prst="rect">
            <a:avLst/>
          </a:prstGeom>
          <a:noFill/>
        </p:spPr>
        <p:txBody>
          <a:bodyPr wrap="square" rtlCol="0">
            <a:spAutoFit/>
          </a:bodyPr>
          <a:lstStyle/>
          <a:p>
            <a:r>
              <a:rPr lang="ja-JP" altLang="en-US" b="1" dirty="0">
                <a:latin typeface="+mn-ea"/>
              </a:rPr>
              <a:t>＊</a:t>
            </a:r>
            <a:r>
              <a:rPr lang="zh-TW" altLang="en-US" b="1" dirty="0">
                <a:latin typeface="ＭＳ 明朝" panose="02020609040205080304" pitchFamily="17" charset="-128"/>
                <a:ea typeface="ＭＳ 明朝" panose="02020609040205080304" pitchFamily="17" charset="-128"/>
              </a:rPr>
              <a:t>障害者差別解消法</a:t>
            </a:r>
            <a:r>
              <a:rPr lang="ja-JP" altLang="en-US" b="1" dirty="0"/>
              <a:t>も同様の定義を採用</a:t>
            </a:r>
          </a:p>
        </p:txBody>
      </p:sp>
    </p:spTree>
    <p:extLst>
      <p:ext uri="{BB962C8B-B14F-4D97-AF65-F5344CB8AC3E}">
        <p14:creationId xmlns:p14="http://schemas.microsoft.com/office/powerpoint/2010/main" val="4217138488"/>
      </p:ext>
    </p:extLst>
  </p:cSld>
  <p:clrMapOvr>
    <a:masterClrMapping/>
  </p:clrMapOvr>
  <mc:AlternateContent xmlns:mc="http://schemas.openxmlformats.org/markup-compatibility/2006" xmlns:p14="http://schemas.microsoft.com/office/powerpoint/2010/main">
    <mc:Choice Requires="p14">
      <p:transition spd="slow" p14:dur="2000" advTm="13511"/>
    </mc:Choice>
    <mc:Fallback xmlns="">
      <p:transition spd="slow" advTm="135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a:t>職務内容</a:t>
            </a:r>
            <a:r>
              <a:rPr lang="ja-JP" altLang="en-US"/>
              <a:t>（実</a:t>
            </a:r>
            <a:r>
              <a:rPr kumimoji="1" lang="ja-JP" altLang="en-US"/>
              <a:t>　例</a:t>
            </a:r>
            <a:r>
              <a:rPr lang="ja-JP" altLang="en-US"/>
              <a:t>）</a:t>
            </a:r>
            <a:endParaRPr lang="ja-JP" altLang="en-US" dirty="0"/>
          </a:p>
        </p:txBody>
      </p:sp>
      <p:pic>
        <p:nvPicPr>
          <p:cNvPr id="1027" name="Picture 3"/>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1447640" y="1554275"/>
            <a:ext cx="1447952" cy="1450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吹き出し 7"/>
          <p:cNvSpPr/>
          <p:nvPr/>
        </p:nvSpPr>
        <p:spPr>
          <a:xfrm>
            <a:off x="3024546" y="1814147"/>
            <a:ext cx="7134225" cy="1190625"/>
          </a:xfrm>
          <a:prstGeom prst="wedgeRoundRectCallout">
            <a:avLst>
              <a:gd name="adj1" fmla="val -40459"/>
              <a:gd name="adj2" fmla="val 6170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solidFill>
                <a:prstClr val="black"/>
              </a:solidFill>
            </a:endParaRPr>
          </a:p>
        </p:txBody>
      </p:sp>
      <p:sp>
        <p:nvSpPr>
          <p:cNvPr id="12" name="テキスト ボックス 8"/>
          <p:cNvSpPr txBox="1"/>
          <p:nvPr/>
        </p:nvSpPr>
        <p:spPr>
          <a:xfrm>
            <a:off x="3176946" y="1947794"/>
            <a:ext cx="6800850" cy="923330"/>
          </a:xfrm>
          <a:prstGeom prst="rect">
            <a:avLst/>
          </a:prstGeom>
          <a:noFill/>
        </p:spPr>
        <p:txBody>
          <a:bodyPr wrap="square" rtlCol="0" anchor="t">
            <a:spAutoFit/>
          </a:bodyPr>
          <a:lstStyle/>
          <a:p>
            <a:r>
              <a:rPr lang="ja-JP" altLang="en-US" b="1" dirty="0">
                <a:solidFill>
                  <a:prstClr val="black"/>
                </a:solidFill>
              </a:rPr>
              <a:t>最初はフロア掃除だけでしたが、徐々に商品管理や接客を担当するようになり、今では同じ障害者雇用で採用された後輩の指導も任されています！</a:t>
            </a:r>
          </a:p>
        </p:txBody>
      </p:sp>
      <p:sp>
        <p:nvSpPr>
          <p:cNvPr id="13" name="テキスト ボックス 9"/>
          <p:cNvSpPr txBox="1"/>
          <p:nvPr/>
        </p:nvSpPr>
        <p:spPr>
          <a:xfrm>
            <a:off x="1338254" y="3045015"/>
            <a:ext cx="1862138" cy="230832"/>
          </a:xfrm>
          <a:prstGeom prst="rect">
            <a:avLst/>
          </a:prstGeom>
          <a:noFill/>
        </p:spPr>
        <p:txBody>
          <a:bodyPr wrap="square" rtlCol="0">
            <a:spAutoFit/>
          </a:bodyPr>
          <a:lstStyle/>
          <a:p>
            <a:r>
              <a:rPr kumimoji="1" lang="ja-JP" altLang="en-US" sz="900" dirty="0">
                <a:solidFill>
                  <a:prstClr val="black"/>
                </a:solidFill>
              </a:rPr>
              <a:t>レンタルビデオ店勤務のＡさん</a:t>
            </a:r>
          </a:p>
        </p:txBody>
      </p:sp>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39596" y="3160431"/>
            <a:ext cx="1396915" cy="139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角丸四角形吹き出し 13"/>
          <p:cNvSpPr/>
          <p:nvPr/>
        </p:nvSpPr>
        <p:spPr>
          <a:xfrm>
            <a:off x="1671996" y="3481022"/>
            <a:ext cx="7381875" cy="1181100"/>
          </a:xfrm>
          <a:prstGeom prst="wedgeRoundRectCallout">
            <a:avLst>
              <a:gd name="adj1" fmla="val 45361"/>
              <a:gd name="adj2" fmla="val 6572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prstClr val="black"/>
              </a:solidFill>
            </a:endParaRPr>
          </a:p>
        </p:txBody>
      </p:sp>
      <p:sp>
        <p:nvSpPr>
          <p:cNvPr id="23" name="テキスト ボックス 14"/>
          <p:cNvSpPr txBox="1"/>
          <p:nvPr/>
        </p:nvSpPr>
        <p:spPr>
          <a:xfrm>
            <a:off x="1852971" y="3700097"/>
            <a:ext cx="6962775" cy="646331"/>
          </a:xfrm>
          <a:prstGeom prst="rect">
            <a:avLst/>
          </a:prstGeom>
          <a:noFill/>
        </p:spPr>
        <p:txBody>
          <a:bodyPr wrap="square" rtlCol="0" anchor="t">
            <a:spAutoFit/>
          </a:bodyPr>
          <a:lstStyle/>
          <a:p>
            <a:r>
              <a:rPr kumimoji="1" lang="ja-JP" altLang="en-US" b="1" dirty="0">
                <a:solidFill>
                  <a:prstClr val="black"/>
                </a:solidFill>
              </a:rPr>
              <a:t>ラベルを正しい位置に貼ることができるようになりました！</a:t>
            </a:r>
          </a:p>
          <a:p>
            <a:r>
              <a:rPr kumimoji="1" lang="ja-JP" altLang="en-US" b="1" dirty="0">
                <a:solidFill>
                  <a:prstClr val="black"/>
                </a:solidFill>
              </a:rPr>
              <a:t>次は、検品や手動機の仕事もしてみたいです！</a:t>
            </a:r>
          </a:p>
        </p:txBody>
      </p:sp>
      <p:sp>
        <p:nvSpPr>
          <p:cNvPr id="24" name="テキスト ボックス 15"/>
          <p:cNvSpPr txBox="1"/>
          <p:nvPr/>
        </p:nvSpPr>
        <p:spPr>
          <a:xfrm>
            <a:off x="9105892" y="4633547"/>
            <a:ext cx="1704975" cy="230832"/>
          </a:xfrm>
          <a:prstGeom prst="rect">
            <a:avLst/>
          </a:prstGeom>
          <a:noFill/>
        </p:spPr>
        <p:txBody>
          <a:bodyPr wrap="square" rtlCol="0" anchor="t">
            <a:spAutoFit/>
          </a:bodyPr>
          <a:lstStyle/>
          <a:p>
            <a:r>
              <a:rPr kumimoji="1" lang="ja-JP" altLang="en-US" sz="900" dirty="0">
                <a:solidFill>
                  <a:prstClr val="black"/>
                </a:solidFill>
              </a:rPr>
              <a:t>容器製造工場勤務のＢさん</a:t>
            </a:r>
          </a:p>
        </p:txBody>
      </p:sp>
      <p:pic>
        <p:nvPicPr>
          <p:cNvPr id="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38254" y="4748963"/>
            <a:ext cx="1415620" cy="141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角丸四角形吹き出し 16"/>
          <p:cNvSpPr/>
          <p:nvPr/>
        </p:nvSpPr>
        <p:spPr>
          <a:xfrm>
            <a:off x="3110271" y="4988205"/>
            <a:ext cx="6727782" cy="1102668"/>
          </a:xfrm>
          <a:prstGeom prst="wedgeRoundRectCallout">
            <a:avLst>
              <a:gd name="adj1" fmla="val -42636"/>
              <a:gd name="adj2" fmla="val 6176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prstClr val="black"/>
              </a:solidFill>
            </a:endParaRPr>
          </a:p>
        </p:txBody>
      </p:sp>
      <p:sp>
        <p:nvSpPr>
          <p:cNvPr id="27" name="テキスト ボックス 18"/>
          <p:cNvSpPr txBox="1"/>
          <p:nvPr/>
        </p:nvSpPr>
        <p:spPr>
          <a:xfrm>
            <a:off x="3176946" y="5147897"/>
            <a:ext cx="6591300" cy="923330"/>
          </a:xfrm>
          <a:prstGeom prst="rect">
            <a:avLst/>
          </a:prstGeom>
          <a:noFill/>
        </p:spPr>
        <p:txBody>
          <a:bodyPr wrap="square" rtlCol="0" anchor="t">
            <a:spAutoFit/>
          </a:bodyPr>
          <a:lstStyle/>
          <a:p>
            <a:r>
              <a:rPr kumimoji="1" lang="ja-JP" altLang="en-US" b="1" dirty="0">
                <a:solidFill>
                  <a:prstClr val="black"/>
                </a:solidFill>
              </a:rPr>
              <a:t>自分に向いている仕事は調理だと思っていましたが、店長に勧められて始めた接客業が楽しく、実は自分に向いている</a:t>
            </a:r>
            <a:r>
              <a:rPr lang="ja-JP" altLang="en-US" b="1" dirty="0">
                <a:solidFill>
                  <a:prstClr val="black"/>
                </a:solidFill>
              </a:rPr>
              <a:t>んだと分かりました！</a:t>
            </a:r>
            <a:endParaRPr kumimoji="1" lang="ja-JP" altLang="en-US" b="1" dirty="0">
              <a:solidFill>
                <a:prstClr val="black"/>
              </a:solidFill>
            </a:endParaRPr>
          </a:p>
        </p:txBody>
      </p:sp>
      <p:sp>
        <p:nvSpPr>
          <p:cNvPr id="28" name="テキスト ボックス 19"/>
          <p:cNvSpPr txBox="1"/>
          <p:nvPr/>
        </p:nvSpPr>
        <p:spPr>
          <a:xfrm>
            <a:off x="1355501" y="6280256"/>
            <a:ext cx="1457325" cy="230832"/>
          </a:xfrm>
          <a:prstGeom prst="rect">
            <a:avLst/>
          </a:prstGeom>
          <a:noFill/>
        </p:spPr>
        <p:txBody>
          <a:bodyPr wrap="square" rtlCol="0" anchor="t">
            <a:spAutoFit/>
          </a:bodyPr>
          <a:lstStyle/>
          <a:p>
            <a:r>
              <a:rPr kumimoji="1" lang="ja-JP" altLang="en-US" sz="900" dirty="0">
                <a:solidFill>
                  <a:prstClr val="black"/>
                </a:solidFill>
              </a:rPr>
              <a:t>お弁当屋勤務のＣさん</a:t>
            </a:r>
          </a:p>
        </p:txBody>
      </p:sp>
    </p:spTree>
    <p:extLst>
      <p:ext uri="{BB962C8B-B14F-4D97-AF65-F5344CB8AC3E}">
        <p14:creationId xmlns:p14="http://schemas.microsoft.com/office/powerpoint/2010/main" val="463459019"/>
      </p:ext>
    </p:extLst>
  </p:cSld>
  <p:clrMapOvr>
    <a:masterClrMapping/>
  </p:clrMapOvr>
  <mc:AlternateContent xmlns:mc="http://schemas.openxmlformats.org/markup-compatibility/2006" xmlns:p14="http://schemas.microsoft.com/office/powerpoint/2010/main">
    <mc:Choice Requires="p14">
      <p:transition spd="slow" p14:dur="2000" advTm="1111"/>
    </mc:Choice>
    <mc:Fallback xmlns="">
      <p:transition spd="slow" advTm="111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a:t>就業先</a:t>
            </a:r>
            <a:r>
              <a:rPr kumimoji="1" lang="ja-JP" altLang="en-US" dirty="0"/>
              <a:t>での困難</a:t>
            </a:r>
            <a:endParaRPr lang="ja-JP" altLang="en-US" dirty="0"/>
          </a:p>
        </p:txBody>
      </p:sp>
      <p:sp>
        <p:nvSpPr>
          <p:cNvPr id="3" name="コンテンツ プレースホルダー 2"/>
          <p:cNvSpPr>
            <a:spLocks noGrp="1"/>
          </p:cNvSpPr>
          <p:nvPr>
            <p:ph sz="quarter" idx="13"/>
          </p:nvPr>
        </p:nvSpPr>
        <p:spPr>
          <a:xfrm>
            <a:off x="2024901" y="1888940"/>
            <a:ext cx="11131197" cy="4606071"/>
          </a:xfrm>
        </p:spPr>
        <p:txBody>
          <a:bodyPr/>
          <a:lstStyle/>
          <a:p>
            <a:r>
              <a:rPr lang="ja-JP" altLang="en-US" sz="3200" b="1" dirty="0"/>
              <a:t>報告・連絡・相談が苦手</a:t>
            </a:r>
            <a:endParaRPr lang="en-US" altLang="ja-JP" b="1" dirty="0"/>
          </a:p>
          <a:p>
            <a:pPr marL="0" indent="0">
              <a:buNone/>
            </a:pPr>
            <a:r>
              <a:rPr kumimoji="1" lang="ja-JP" altLang="en-US" dirty="0"/>
              <a:t>　　　　　　</a:t>
            </a:r>
            <a:endParaRPr kumimoji="1" lang="en-US" altLang="ja-JP" dirty="0"/>
          </a:p>
          <a:p>
            <a:r>
              <a:rPr lang="ja-JP" altLang="en-US" sz="3200" b="1" dirty="0"/>
              <a:t>仕事内容を覚えることが苦手</a:t>
            </a:r>
            <a:endParaRPr lang="en-US" altLang="ja-JP" b="1" dirty="0"/>
          </a:p>
          <a:p>
            <a:endParaRPr lang="en-US" altLang="ja-JP" dirty="0"/>
          </a:p>
          <a:p>
            <a:r>
              <a:rPr lang="ja-JP" altLang="en-US" sz="3200" b="1" dirty="0"/>
              <a:t>スケジュール管理が苦手</a:t>
            </a:r>
            <a:endParaRPr lang="en-US" altLang="ja-JP" b="1" dirty="0"/>
          </a:p>
          <a:p>
            <a:endParaRPr lang="en-US" altLang="ja-JP" dirty="0"/>
          </a:p>
          <a:p>
            <a:r>
              <a:rPr lang="ja-JP" altLang="en-US" sz="3200" b="1" dirty="0"/>
              <a:t>周りから孤立</a:t>
            </a:r>
            <a:endParaRPr lang="en-US" altLang="ja-JP" b="1" dirty="0"/>
          </a:p>
          <a:p>
            <a:endParaRPr kumimoji="1" lang="ja-JP" altLang="en-US" dirty="0"/>
          </a:p>
        </p:txBody>
      </p:sp>
    </p:spTree>
    <p:extLst>
      <p:ext uri="{BB962C8B-B14F-4D97-AF65-F5344CB8AC3E}">
        <p14:creationId xmlns:p14="http://schemas.microsoft.com/office/powerpoint/2010/main" val="3319988028"/>
      </p:ext>
    </p:extLst>
  </p:cSld>
  <p:clrMapOvr>
    <a:masterClrMapping/>
  </p:clrMapOvr>
  <mc:AlternateContent xmlns:mc="http://schemas.openxmlformats.org/markup-compatibility/2006" xmlns:p14="http://schemas.microsoft.com/office/powerpoint/2010/main">
    <mc:Choice Requires="p14">
      <p:transition spd="slow" p14:dur="2000" advTm="3042"/>
    </mc:Choice>
    <mc:Fallback xmlns="">
      <p:transition spd="slow" advTm="3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0083" y="20087"/>
            <a:ext cx="10364451" cy="1596177"/>
          </a:xfrm>
        </p:spPr>
        <p:txBody>
          <a:bodyPr>
            <a:normAutofit/>
          </a:bodyPr>
          <a:lstStyle/>
          <a:p>
            <a:pPr algn="ctr"/>
            <a:r>
              <a:rPr lang="ja-JP" altLang="en-US" dirty="0"/>
              <a:t>取材からみえる　</a:t>
            </a:r>
            <a:r>
              <a:rPr kumimoji="1" lang="ja-JP" altLang="en-US" dirty="0"/>
              <a:t>障害者</a:t>
            </a:r>
            <a:r>
              <a:rPr lang="ja-JP" altLang="en-US" dirty="0"/>
              <a:t>雇用の取り組み</a:t>
            </a:r>
            <a:br>
              <a:rPr lang="ja-JP" altLang="en-US" dirty="0"/>
            </a:br>
            <a:r>
              <a:rPr lang="ja-JP" altLang="en-US" sz="2400" dirty="0">
                <a:solidFill>
                  <a:srgbClr val="000000"/>
                </a:solidFill>
                <a:latin typeface="游ゴシック Light"/>
              </a:rPr>
              <a:t>「Ｗｅｌ’ｓ　新木場」の例</a:t>
            </a:r>
            <a:r>
              <a:rPr kumimoji="1" lang="ja-JP" altLang="en-US" dirty="0"/>
              <a:t>　</a:t>
            </a:r>
            <a:endParaRPr lang="ja-JP" altLang="en-US" dirty="0"/>
          </a:p>
        </p:txBody>
      </p:sp>
      <p:sp>
        <p:nvSpPr>
          <p:cNvPr id="8" name="正方形/長方形 7"/>
          <p:cNvSpPr/>
          <p:nvPr/>
        </p:nvSpPr>
        <p:spPr>
          <a:xfrm>
            <a:off x="455884" y="1616264"/>
            <a:ext cx="11372850" cy="3046988"/>
          </a:xfrm>
          <a:prstGeom prst="rect">
            <a:avLst/>
          </a:prstGeom>
        </p:spPr>
        <p:txBody>
          <a:bodyPr wrap="square" anchor="t">
            <a:spAutoFit/>
          </a:bodyPr>
          <a:lstStyle/>
          <a:p>
            <a:r>
              <a:rPr lang="ja-JP" altLang="en-US" sz="2400" dirty="0">
                <a:solidFill>
                  <a:prstClr val="black"/>
                </a:solidFill>
              </a:rPr>
              <a:t>（</a:t>
            </a:r>
            <a:r>
              <a:rPr lang="ja-JP" altLang="en-US" sz="2400" b="1" dirty="0">
                <a:solidFill>
                  <a:prstClr val="black"/>
                </a:solidFill>
              </a:rPr>
              <a:t>１）特別支援学校からの実習生受け入れ</a:t>
            </a:r>
          </a:p>
          <a:p>
            <a:r>
              <a:rPr lang="ja-JP" altLang="en-US" sz="2400" b="1" dirty="0">
                <a:solidFill>
                  <a:prstClr val="black"/>
                </a:solidFill>
              </a:rPr>
              <a:t>　　　→卒業後の受け皿、将来の選択肢を広げる</a:t>
            </a:r>
          </a:p>
          <a:p>
            <a:r>
              <a:rPr lang="ja-JP" altLang="en-US" sz="2400" dirty="0">
                <a:solidFill>
                  <a:prstClr val="black"/>
                </a:solidFill>
              </a:rPr>
              <a:t>　　</a:t>
            </a:r>
          </a:p>
          <a:p>
            <a:r>
              <a:rPr lang="ja-JP" altLang="en-US" sz="2400" dirty="0">
                <a:solidFill>
                  <a:prstClr val="black"/>
                </a:solidFill>
              </a:rPr>
              <a:t>（</a:t>
            </a:r>
            <a:r>
              <a:rPr lang="ja-JP" altLang="en-US" sz="2400" b="1" dirty="0">
                <a:solidFill>
                  <a:prstClr val="black"/>
                </a:solidFill>
              </a:rPr>
              <a:t>２）支援者が、現場の人との信頼関係構築のため「キーパーソン」を設定</a:t>
            </a:r>
            <a:endParaRPr lang="en-US" altLang="ja-JP" sz="2400" b="1" dirty="0">
              <a:solidFill>
                <a:prstClr val="black"/>
              </a:solidFill>
            </a:endParaRPr>
          </a:p>
          <a:p>
            <a:r>
              <a:rPr lang="ja-JP" altLang="en-US" sz="2400" b="1" dirty="0">
                <a:solidFill>
                  <a:prstClr val="black"/>
                </a:solidFill>
              </a:rPr>
              <a:t>　　　→人間関係の悩み解消</a:t>
            </a:r>
          </a:p>
          <a:p>
            <a:endParaRPr lang="ja-JP" altLang="en-US" sz="2400" dirty="0">
              <a:solidFill>
                <a:prstClr val="black"/>
              </a:solidFill>
            </a:endParaRPr>
          </a:p>
          <a:p>
            <a:r>
              <a:rPr lang="ja-JP" altLang="en-US" sz="2400" b="1" dirty="0">
                <a:solidFill>
                  <a:prstClr val="black"/>
                </a:solidFill>
              </a:rPr>
              <a:t>（３）能力・強みなどを企業内で把握</a:t>
            </a:r>
            <a:endParaRPr lang="en-US" altLang="ja-JP" sz="2400" b="1" dirty="0">
              <a:solidFill>
                <a:prstClr val="black"/>
              </a:solidFill>
            </a:endParaRPr>
          </a:p>
          <a:p>
            <a:r>
              <a:rPr lang="ja-JP" altLang="en-US" sz="2400" b="1" dirty="0">
                <a:solidFill>
                  <a:prstClr val="black"/>
                </a:solidFill>
              </a:rPr>
              <a:t>　　　→業務内での活躍機会が増える　→　積極的キャリアアップへ</a:t>
            </a:r>
          </a:p>
        </p:txBody>
      </p:sp>
      <p:graphicFrame>
        <p:nvGraphicFramePr>
          <p:cNvPr id="7" name="表 6"/>
          <p:cNvGraphicFramePr/>
          <p:nvPr>
            <p:extLst/>
          </p:nvPr>
        </p:nvGraphicFramePr>
        <p:xfrm>
          <a:off x="455884" y="4731914"/>
          <a:ext cx="11069098" cy="1592686"/>
        </p:xfrm>
        <a:graphic>
          <a:graphicData uri="http://schemas.openxmlformats.org/drawingml/2006/table">
            <a:tbl>
              <a:tblPr firstRow="1" bandRow="1">
                <a:tableStyleId>{5C22544A-7EE6-4342-B048-85BDC9FD1C3A}</a:tableStyleId>
              </a:tblPr>
              <a:tblGrid>
                <a:gridCol w="1337204">
                  <a:extLst>
                    <a:ext uri="{9D8B030D-6E8A-4147-A177-3AD203B41FA5}">
                      <a16:colId xmlns="" xmlns:a16="http://schemas.microsoft.com/office/drawing/2014/main" val="883666195"/>
                    </a:ext>
                  </a:extLst>
                </a:gridCol>
                <a:gridCol w="1721034">
                  <a:extLst>
                    <a:ext uri="{9D8B030D-6E8A-4147-A177-3AD203B41FA5}">
                      <a16:colId xmlns="" xmlns:a16="http://schemas.microsoft.com/office/drawing/2014/main" val="3052858546"/>
                    </a:ext>
                  </a:extLst>
                </a:gridCol>
                <a:gridCol w="1721034">
                  <a:extLst>
                    <a:ext uri="{9D8B030D-6E8A-4147-A177-3AD203B41FA5}">
                      <a16:colId xmlns="" xmlns:a16="http://schemas.microsoft.com/office/drawing/2014/main" val="1696275259"/>
                    </a:ext>
                  </a:extLst>
                </a:gridCol>
                <a:gridCol w="1807709">
                  <a:extLst>
                    <a:ext uri="{9D8B030D-6E8A-4147-A177-3AD203B41FA5}">
                      <a16:colId xmlns="" xmlns:a16="http://schemas.microsoft.com/office/drawing/2014/main" val="267651749"/>
                    </a:ext>
                  </a:extLst>
                </a:gridCol>
                <a:gridCol w="1807709">
                  <a:extLst>
                    <a:ext uri="{9D8B030D-6E8A-4147-A177-3AD203B41FA5}">
                      <a16:colId xmlns="" xmlns:a16="http://schemas.microsoft.com/office/drawing/2014/main" val="3894574737"/>
                    </a:ext>
                  </a:extLst>
                </a:gridCol>
                <a:gridCol w="1337204">
                  <a:extLst>
                    <a:ext uri="{9D8B030D-6E8A-4147-A177-3AD203B41FA5}">
                      <a16:colId xmlns="" xmlns:a16="http://schemas.microsoft.com/office/drawing/2014/main" val="2107174699"/>
                    </a:ext>
                  </a:extLst>
                </a:gridCol>
                <a:gridCol w="1337204">
                  <a:extLst>
                    <a:ext uri="{9D8B030D-6E8A-4147-A177-3AD203B41FA5}">
                      <a16:colId xmlns="" xmlns:a16="http://schemas.microsoft.com/office/drawing/2014/main" val="4122448114"/>
                    </a:ext>
                  </a:extLst>
                </a:gridCol>
              </a:tblGrid>
              <a:tr h="295951">
                <a:tc>
                  <a:txBody>
                    <a:bodyPr/>
                    <a:lstStyle/>
                    <a:p>
                      <a:r>
                        <a:rPr lang="ja-JP" altLang="en-US" dirty="0">
                          <a:effectLst/>
                        </a:rPr>
                        <a:t>　</a:t>
                      </a:r>
                    </a:p>
                  </a:txBody>
                  <a:tcPr marL="0" marR="0" marT="0" marB="0" anchor="ctr"/>
                </a:tc>
                <a:tc gridSpan="2">
                  <a:txBody>
                    <a:bodyPr/>
                    <a:lstStyle/>
                    <a:p>
                      <a:r>
                        <a:rPr lang="ja-JP" altLang="en-US">
                          <a:effectLst/>
                        </a:rPr>
                        <a:t>配置転換（％）</a:t>
                      </a:r>
                    </a:p>
                  </a:txBody>
                  <a:tcPr marL="0" marR="0" marT="0" marB="0" anchor="ctr"/>
                </a:tc>
                <a:tc hMerge="1">
                  <a:txBody>
                    <a:bodyPr/>
                    <a:lstStyle/>
                    <a:p>
                      <a:endParaRPr kumimoji="1" lang="ja-JP" altLang="en-US"/>
                    </a:p>
                  </a:txBody>
                  <a:tcPr/>
                </a:tc>
                <a:tc>
                  <a:txBody>
                    <a:bodyPr/>
                    <a:lstStyle/>
                    <a:p>
                      <a:r>
                        <a:rPr lang="ja-JP" altLang="en-US" dirty="0">
                          <a:effectLst/>
                        </a:rPr>
                        <a:t>　</a:t>
                      </a:r>
                    </a:p>
                  </a:txBody>
                  <a:tcPr marL="0" marR="0" marT="0" marB="0" anchor="ctr"/>
                </a:tc>
                <a:tc>
                  <a:txBody>
                    <a:bodyPr/>
                    <a:lstStyle/>
                    <a:p>
                      <a:r>
                        <a:rPr lang="ja-JP" altLang="en-US" dirty="0">
                          <a:effectLst/>
                        </a:rPr>
                        <a:t>　</a:t>
                      </a:r>
                    </a:p>
                  </a:txBody>
                  <a:tcPr marL="0" marR="0" marT="0" marB="0" anchor="ctr"/>
                </a:tc>
                <a:tc>
                  <a:txBody>
                    <a:bodyPr/>
                    <a:lstStyle/>
                    <a:p>
                      <a:r>
                        <a:rPr lang="ja-JP" altLang="en-US" dirty="0">
                          <a:effectLst/>
                        </a:rPr>
                        <a:t>　</a:t>
                      </a:r>
                    </a:p>
                  </a:txBody>
                  <a:tcPr marL="0" marR="0" marT="0" marB="0" anchor="ctr"/>
                </a:tc>
                <a:tc>
                  <a:txBody>
                    <a:bodyPr/>
                    <a:lstStyle/>
                    <a:p>
                      <a:r>
                        <a:rPr lang="ja-JP" altLang="en-US" dirty="0">
                          <a:effectLst/>
                        </a:rPr>
                        <a:t>　</a:t>
                      </a:r>
                    </a:p>
                  </a:txBody>
                  <a:tcPr marL="0" marR="0" marT="0" marB="0" anchor="ctr"/>
                </a:tc>
                <a:extLst>
                  <a:ext uri="{0D108BD9-81ED-4DB2-BD59-A6C34878D82A}">
                    <a16:rowId xmlns="" xmlns:a16="http://schemas.microsoft.com/office/drawing/2014/main" val="433159787"/>
                  </a:ext>
                </a:extLst>
              </a:tr>
              <a:tr h="1000784">
                <a:tc>
                  <a:txBody>
                    <a:bodyPr/>
                    <a:lstStyle/>
                    <a:p>
                      <a:r>
                        <a:rPr lang="ja-JP" altLang="en-US" dirty="0">
                          <a:effectLst/>
                        </a:rPr>
                        <a:t>　</a:t>
                      </a:r>
                    </a:p>
                  </a:txBody>
                  <a:tcPr marL="0" marR="0" marT="0" marB="0" anchor="ctr"/>
                </a:tc>
                <a:tc>
                  <a:txBody>
                    <a:bodyPr/>
                    <a:lstStyle/>
                    <a:p>
                      <a:r>
                        <a:rPr lang="ja-JP" altLang="en-US">
                          <a:effectLst/>
                        </a:rPr>
                        <a:t>事業所間</a:t>
                      </a:r>
                    </a:p>
                  </a:txBody>
                  <a:tcPr marL="0" marR="0" marT="0" marB="0" anchor="ctr"/>
                </a:tc>
                <a:tc>
                  <a:txBody>
                    <a:bodyPr/>
                    <a:lstStyle/>
                    <a:p>
                      <a:r>
                        <a:rPr lang="ja-JP" altLang="en-US" dirty="0">
                          <a:effectLst/>
                        </a:rPr>
                        <a:t>事業所内部課間</a:t>
                      </a: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より楽な、易しい仕事へ</a:t>
                      </a:r>
                    </a:p>
                    <a:p>
                      <a:endParaRPr lang="ja-JP" altLang="en-US" dirty="0">
                        <a:effectLst/>
                      </a:endParaRPr>
                    </a:p>
                  </a:txBody>
                  <a:tcPr marL="0" marR="0" marT="0" marB="0" anchor="ctr"/>
                </a:tc>
                <a:tc>
                  <a:txBody>
                    <a:bodyPr/>
                    <a:lstStyle/>
                    <a:p>
                      <a:r>
                        <a:rPr lang="ja-JP" altLang="en-US" dirty="0">
                          <a:effectLst/>
                        </a:rPr>
                        <a:t>同レベルで異なる仕事へ</a:t>
                      </a:r>
                    </a:p>
                  </a:txBody>
                  <a:tcPr marL="0" marR="0" marT="0" marB="0" anchor="ctr"/>
                </a:tc>
                <a:tc>
                  <a:txBody>
                    <a:bodyPr/>
                    <a:lstStyle/>
                    <a:p>
                      <a:r>
                        <a:rPr lang="ja-JP" altLang="en-US" dirty="0">
                          <a:effectLst/>
                        </a:rPr>
                        <a:t>より困難な仕事へ</a:t>
                      </a:r>
                    </a:p>
                  </a:txBody>
                  <a:tcPr marL="0" marR="0" marT="0" marB="0" anchor="ctr"/>
                </a:tc>
                <a:tc>
                  <a:txBody>
                    <a:bodyPr/>
                    <a:lstStyle/>
                    <a:p>
                      <a:r>
                        <a:rPr lang="ja-JP" altLang="en-US" dirty="0">
                          <a:effectLst/>
                        </a:rPr>
                        <a:t>管理職・現場監督への昇進</a:t>
                      </a:r>
                    </a:p>
                  </a:txBody>
                  <a:tcPr marL="0" marR="0" marT="0" marB="0" anchor="ctr"/>
                </a:tc>
                <a:extLst>
                  <a:ext uri="{0D108BD9-81ED-4DB2-BD59-A6C34878D82A}">
                    <a16:rowId xmlns="" xmlns:a16="http://schemas.microsoft.com/office/drawing/2014/main" val="1180888247"/>
                  </a:ext>
                </a:extLst>
              </a:tr>
              <a:tr h="295951">
                <a:tc>
                  <a:txBody>
                    <a:bodyPr/>
                    <a:lstStyle/>
                    <a:p>
                      <a:r>
                        <a:rPr lang="ja-JP" altLang="en-US">
                          <a:effectLst/>
                        </a:rPr>
                        <a:t>合計</a:t>
                      </a:r>
                    </a:p>
                  </a:txBody>
                  <a:tcPr marL="0" marR="0" marT="0" marB="0" anchor="ctr"/>
                </a:tc>
                <a:tc>
                  <a:txBody>
                    <a:bodyPr/>
                    <a:lstStyle/>
                    <a:p>
                      <a:pPr algn="r"/>
                      <a:r>
                        <a:rPr lang="en-US" altLang="ja-JP" dirty="0">
                          <a:effectLst/>
                        </a:rPr>
                        <a:t>8.5</a:t>
                      </a:r>
                      <a:endParaRPr lang="en-US" altLang="ja-JP">
                        <a:effectLst/>
                      </a:endParaRPr>
                    </a:p>
                  </a:txBody>
                  <a:tcPr marL="0" marR="0" marT="0" marB="0" anchor="ctr"/>
                </a:tc>
                <a:tc>
                  <a:txBody>
                    <a:bodyPr/>
                    <a:lstStyle/>
                    <a:p>
                      <a:pPr algn="r"/>
                      <a:r>
                        <a:rPr lang="en-US" altLang="ja-JP" dirty="0">
                          <a:effectLst/>
                        </a:rPr>
                        <a:t>12.3</a:t>
                      </a:r>
                    </a:p>
                  </a:txBody>
                  <a:tcPr marL="0" marR="0" marT="0" marB="0" anchor="ctr"/>
                </a:tc>
                <a:tc>
                  <a:txBody>
                    <a:bodyPr/>
                    <a:lstStyle/>
                    <a:p>
                      <a:pPr algn="r"/>
                      <a:r>
                        <a:rPr lang="en-US" altLang="ja-JP" dirty="0">
                          <a:effectLst/>
                        </a:rPr>
                        <a:t>12.9</a:t>
                      </a:r>
                    </a:p>
                  </a:txBody>
                  <a:tcPr marL="0" marR="0" marT="0" marB="0" anchor="ctr"/>
                </a:tc>
                <a:tc>
                  <a:txBody>
                    <a:bodyPr/>
                    <a:lstStyle/>
                    <a:p>
                      <a:pPr algn="r"/>
                      <a:r>
                        <a:rPr lang="en-US" altLang="ja-JP" dirty="0">
                          <a:effectLst/>
                        </a:rPr>
                        <a:t>32.7</a:t>
                      </a:r>
                      <a:endParaRPr lang="en-US" altLang="ja-JP">
                        <a:effectLst/>
                      </a:endParaRPr>
                    </a:p>
                  </a:txBody>
                  <a:tcPr marL="0" marR="0" marT="0" marB="0" anchor="ctr"/>
                </a:tc>
                <a:tc>
                  <a:txBody>
                    <a:bodyPr/>
                    <a:lstStyle/>
                    <a:p>
                      <a:pPr algn="r"/>
                      <a:r>
                        <a:rPr lang="en-US" altLang="ja-JP" dirty="0">
                          <a:effectLst/>
                        </a:rPr>
                        <a:t>11.9</a:t>
                      </a:r>
                    </a:p>
                  </a:txBody>
                  <a:tcPr marL="0" marR="0" marT="0" marB="0" anchor="ctr"/>
                </a:tc>
                <a:tc>
                  <a:txBody>
                    <a:bodyPr/>
                    <a:lstStyle/>
                    <a:p>
                      <a:pPr algn="r"/>
                      <a:r>
                        <a:rPr lang="en-US" altLang="ja-JP" dirty="0">
                          <a:effectLst/>
                        </a:rPr>
                        <a:t>0.3</a:t>
                      </a:r>
                    </a:p>
                  </a:txBody>
                  <a:tcPr marL="0" marR="0" marT="0" marB="0" anchor="ctr"/>
                </a:tc>
                <a:extLst>
                  <a:ext uri="{0D108BD9-81ED-4DB2-BD59-A6C34878D82A}">
                    <a16:rowId xmlns="" xmlns:a16="http://schemas.microsoft.com/office/drawing/2014/main" val="3401429291"/>
                  </a:ext>
                </a:extLst>
              </a:tr>
            </a:tbl>
          </a:graphicData>
        </a:graphic>
      </p:graphicFrame>
      <p:sp>
        <p:nvSpPr>
          <p:cNvPr id="3" name="ドーナツ 2"/>
          <p:cNvSpPr/>
          <p:nvPr/>
        </p:nvSpPr>
        <p:spPr>
          <a:xfrm>
            <a:off x="5294489" y="5813778"/>
            <a:ext cx="3646311" cy="695765"/>
          </a:xfrm>
          <a:prstGeom prst="donut">
            <a:avLst>
              <a:gd name="adj" fmla="val 72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black"/>
              </a:solidFill>
            </a:endParaRPr>
          </a:p>
        </p:txBody>
      </p:sp>
      <p:sp>
        <p:nvSpPr>
          <p:cNvPr id="9" name="ドーナツ 8"/>
          <p:cNvSpPr/>
          <p:nvPr/>
        </p:nvSpPr>
        <p:spPr>
          <a:xfrm>
            <a:off x="8940800" y="5881511"/>
            <a:ext cx="2887934" cy="628031"/>
          </a:xfrm>
          <a:prstGeom prst="donut">
            <a:avLst>
              <a:gd name="adj" fmla="val 72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black"/>
              </a:solidFill>
            </a:endParaRPr>
          </a:p>
        </p:txBody>
      </p:sp>
    </p:spTree>
    <p:extLst>
      <p:ext uri="{BB962C8B-B14F-4D97-AF65-F5344CB8AC3E}">
        <p14:creationId xmlns:p14="http://schemas.microsoft.com/office/powerpoint/2010/main" val="1071754120"/>
      </p:ext>
    </p:extLst>
  </p:cSld>
  <p:clrMapOvr>
    <a:masterClrMapping/>
  </p:clrMapOvr>
  <mc:AlternateContent xmlns:mc="http://schemas.openxmlformats.org/markup-compatibility/2006" xmlns:p14="http://schemas.microsoft.com/office/powerpoint/2010/main">
    <mc:Choice Requires="p14">
      <p:transition spd="slow" p14:dur="2000" advTm="3426"/>
    </mc:Choice>
    <mc:Fallback xmlns="">
      <p:transition spd="slow" advTm="3426"/>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072" y="0"/>
            <a:ext cx="10364451" cy="1596177"/>
          </a:xfrm>
        </p:spPr>
        <p:txBody>
          <a:bodyPr>
            <a:normAutofit/>
          </a:bodyPr>
          <a:lstStyle/>
          <a:p>
            <a:r>
              <a:rPr lang="ja-JP" altLang="en-US" dirty="0"/>
              <a:t>取材からみえる　障害者雇用の取り組み</a:t>
            </a:r>
            <a:br>
              <a:rPr lang="ja-JP" altLang="en-US" dirty="0"/>
            </a:br>
            <a:r>
              <a:rPr lang="ja-JP" altLang="en-US" sz="2400" dirty="0">
                <a:solidFill>
                  <a:srgbClr val="000000"/>
                </a:solidFill>
              </a:rPr>
              <a:t>「</a:t>
            </a:r>
            <a:r>
              <a:rPr lang="en-US" altLang="ja-JP" sz="2400" dirty="0">
                <a:solidFill>
                  <a:srgbClr val="000000"/>
                </a:solidFill>
              </a:rPr>
              <a:t>LITALICO</a:t>
            </a:r>
            <a:r>
              <a:rPr lang="ja-JP" altLang="en-US" sz="2400" dirty="0">
                <a:solidFill>
                  <a:srgbClr val="000000"/>
                </a:solidFill>
              </a:rPr>
              <a:t>」、「</a:t>
            </a:r>
            <a:r>
              <a:rPr lang="ja-JP" altLang="en-US" sz="2400" dirty="0">
                <a:latin typeface="MS PGothic"/>
              </a:rPr>
              <a:t>東京都障害者職業センター</a:t>
            </a:r>
            <a:r>
              <a:rPr lang="ja-JP" altLang="en-US" sz="2400" dirty="0">
                <a:solidFill>
                  <a:srgbClr val="000000"/>
                </a:solidFill>
              </a:rPr>
              <a:t>」の例</a:t>
            </a:r>
            <a:endParaRPr lang="ja-JP" altLang="en-US" dirty="0">
              <a:solidFill>
                <a:srgbClr val="000000"/>
              </a:solidFill>
              <a:latin typeface="ＭＳ Ｐゴシック"/>
            </a:endParaRPr>
          </a:p>
        </p:txBody>
      </p:sp>
      <p:sp>
        <p:nvSpPr>
          <p:cNvPr id="3" name="コンテンツ プレースホルダー 2"/>
          <p:cNvSpPr>
            <a:spLocks noGrp="1"/>
          </p:cNvSpPr>
          <p:nvPr>
            <p:ph sz="quarter" idx="13"/>
          </p:nvPr>
        </p:nvSpPr>
        <p:spPr>
          <a:xfrm>
            <a:off x="76228" y="2429300"/>
            <a:ext cx="5998444" cy="4077859"/>
          </a:xfrm>
        </p:spPr>
        <p:txBody>
          <a:bodyPr vert="horz" lIns="91440" tIns="45720" rIns="91440" bIns="45720" rtlCol="0" anchor="t">
            <a:normAutofit/>
          </a:bodyPr>
          <a:lstStyle/>
          <a:p>
            <a:pPr marL="0" indent="0">
              <a:buNone/>
            </a:pPr>
            <a:endParaRPr lang="en-US" altLang="ja-JP" sz="2800" dirty="0" smtClean="0"/>
          </a:p>
          <a:p>
            <a:pPr marL="0" indent="0">
              <a:buNone/>
            </a:pPr>
            <a:r>
              <a:rPr lang="ja-JP" altLang="en-US" sz="2800" dirty="0" smtClean="0"/>
              <a:t>定着率</a:t>
            </a:r>
            <a:r>
              <a:rPr lang="ja-JP" altLang="en-US" sz="2800" dirty="0"/>
              <a:t>が高い秘訣：「インターンシップ</a:t>
            </a:r>
            <a:r>
              <a:rPr lang="ja-JP" altLang="en-US" sz="2800" dirty="0" smtClean="0"/>
              <a:t>」</a:t>
            </a:r>
            <a:endParaRPr lang="ja-JP" altLang="en-US" sz="2800" dirty="0">
              <a:latin typeface="ＭＳ Ｐゴシック"/>
            </a:endParaRPr>
          </a:p>
          <a:p>
            <a:pPr marL="0" indent="0">
              <a:buNone/>
            </a:pPr>
            <a:endParaRPr lang="ja-JP" altLang="en-US" sz="2800" dirty="0">
              <a:latin typeface="ＭＳ Ｐゴシック"/>
            </a:endParaRPr>
          </a:p>
          <a:p>
            <a:pPr marL="0" indent="0">
              <a:buNone/>
            </a:pPr>
            <a:r>
              <a:rPr lang="ja-JP" altLang="en-US" sz="2800" dirty="0"/>
              <a:t>　→企業と利用者間の信頼関係醸成</a:t>
            </a:r>
          </a:p>
          <a:p>
            <a:pPr marL="0" indent="0">
              <a:buNone/>
            </a:pPr>
            <a:r>
              <a:rPr lang="ja-JP" altLang="en-US" sz="2800" dirty="0"/>
              <a:t>　→ミスマッチを防ぐ</a:t>
            </a:r>
          </a:p>
          <a:p>
            <a:pPr marL="0" indent="0">
              <a:buNone/>
            </a:pPr>
            <a:r>
              <a:rPr lang="ja-JP" altLang="en-US" sz="2800" dirty="0"/>
              <a:t>　→障害者に関する企業の認識改革</a:t>
            </a:r>
          </a:p>
        </p:txBody>
      </p:sp>
      <p:sp>
        <p:nvSpPr>
          <p:cNvPr id="5" name="テキスト ボックス 4"/>
          <p:cNvSpPr txBox="1"/>
          <p:nvPr/>
        </p:nvSpPr>
        <p:spPr>
          <a:xfrm>
            <a:off x="6622335" y="2200275"/>
            <a:ext cx="5382211" cy="4401205"/>
          </a:xfrm>
          <a:prstGeom prst="rect">
            <a:avLst/>
          </a:prstGeom>
        </p:spPr>
        <p:txBody>
          <a:bodyPr rtlCol="0">
            <a:spAutoFit/>
          </a:bodyPr>
          <a:lstStyle/>
          <a:p>
            <a:pPr algn="ctr"/>
            <a:endParaRPr lang="en-US" altLang="ja-JP" sz="2800" cap="all" dirty="0">
              <a:solidFill>
                <a:prstClr val="black"/>
              </a:solidFill>
              <a:latin typeface="ＭＳ Ｐゴシック"/>
              <a:cs typeface="Arial"/>
            </a:endParaRPr>
          </a:p>
          <a:p>
            <a:pPr algn="ctr"/>
            <a:r>
              <a:rPr lang="ja-JP" altLang="en-US" sz="2800" cap="all" dirty="0">
                <a:solidFill>
                  <a:prstClr val="black"/>
                </a:solidFill>
                <a:latin typeface="ＭＳ Ｐゴシック"/>
                <a:cs typeface="Arial"/>
              </a:rPr>
              <a:t>障害者雇用の関心：</a:t>
            </a:r>
          </a:p>
          <a:p>
            <a:pPr algn="ctr"/>
            <a:r>
              <a:rPr lang="ja-JP" altLang="en-US" sz="2800" cap="all" dirty="0">
                <a:solidFill>
                  <a:prstClr val="black"/>
                </a:solidFill>
                <a:latin typeface="ＭＳ Ｐゴシック"/>
                <a:cs typeface="Arial"/>
              </a:rPr>
              <a:t>「採用すること」→「定着させること」​</a:t>
            </a:r>
          </a:p>
          <a:p>
            <a:pPr algn="ctr"/>
            <a:endParaRPr lang="ja-JP" altLang="en-US" sz="2800" cap="all" dirty="0">
              <a:solidFill>
                <a:prstClr val="black"/>
              </a:solidFill>
              <a:latin typeface="ＭＳ Ｐゴシック"/>
              <a:cs typeface="Arial"/>
            </a:endParaRPr>
          </a:p>
          <a:p>
            <a:pPr algn="ctr"/>
            <a:endParaRPr lang="ja-JP" altLang="en-US" sz="2800" cap="all" dirty="0">
              <a:solidFill>
                <a:prstClr val="black"/>
              </a:solidFill>
              <a:latin typeface="ＭＳ Ｐゴシック"/>
              <a:cs typeface="Arial"/>
            </a:endParaRPr>
          </a:p>
          <a:p>
            <a:pPr algn="ctr"/>
            <a:r>
              <a:rPr lang="ja-JP" altLang="en-US" sz="2800" cap="all" dirty="0">
                <a:solidFill>
                  <a:prstClr val="black"/>
                </a:solidFill>
                <a:cs typeface="Arial"/>
              </a:rPr>
              <a:t>​</a:t>
            </a:r>
          </a:p>
          <a:p>
            <a:pPr algn="ctr"/>
            <a:endParaRPr lang="ja-JP" altLang="en-US" sz="2800" cap="all" dirty="0">
              <a:solidFill>
                <a:prstClr val="black"/>
              </a:solidFill>
              <a:latin typeface="ＭＳ Ｐゴシック"/>
              <a:cs typeface="Arial"/>
            </a:endParaRPr>
          </a:p>
          <a:p>
            <a:pPr algn="ctr"/>
            <a:r>
              <a:rPr lang="ja-JP" altLang="en-US" sz="2800" cap="all" dirty="0">
                <a:solidFill>
                  <a:prstClr val="black"/>
                </a:solidFill>
                <a:cs typeface="Arial"/>
              </a:rPr>
              <a:t>​</a:t>
            </a:r>
          </a:p>
          <a:p>
            <a:pPr algn="ctr"/>
            <a:r>
              <a:rPr lang="ja-JP" altLang="en-US" sz="2800" u="sng" cap="all" dirty="0">
                <a:solidFill>
                  <a:prstClr val="black"/>
                </a:solidFill>
                <a:latin typeface="Arial"/>
                <a:cs typeface="Arial"/>
              </a:rPr>
              <a:t>キャリアアップ</a:t>
            </a:r>
            <a:r>
              <a:rPr lang="ja-JP" altLang="en-US" sz="2800" cap="all" dirty="0">
                <a:solidFill>
                  <a:prstClr val="black"/>
                </a:solidFill>
                <a:latin typeface="Arial"/>
                <a:cs typeface="Arial"/>
              </a:rPr>
              <a:t>に関する企業からの相談増加</a:t>
            </a:r>
            <a:r>
              <a:rPr lang="ja-JP" altLang="en-US" sz="2800" cap="all" dirty="0">
                <a:solidFill>
                  <a:prstClr val="black"/>
                </a:solidFill>
                <a:latin typeface="ＭＳ Ｐゴシック"/>
                <a:cs typeface="Arial"/>
              </a:rPr>
              <a:t>​</a:t>
            </a:r>
            <a:r>
              <a:rPr lang="ja-JP" altLang="en-US" sz="2800" cap="all" dirty="0">
                <a:solidFill>
                  <a:prstClr val="black"/>
                </a:solidFill>
              </a:rPr>
              <a:t>​</a:t>
            </a:r>
            <a:endParaRPr lang="ja-JP" altLang="en-US" sz="2800" dirty="0">
              <a:solidFill>
                <a:prstClr val="black"/>
              </a:solidFill>
            </a:endParaRPr>
          </a:p>
        </p:txBody>
      </p:sp>
      <p:sp>
        <p:nvSpPr>
          <p:cNvPr id="12" name="下矢印 4"/>
          <p:cNvSpPr/>
          <p:nvPr/>
        </p:nvSpPr>
        <p:spPr>
          <a:xfrm>
            <a:off x="8926772" y="4031607"/>
            <a:ext cx="733778" cy="117404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endParaRPr>
          </a:p>
        </p:txBody>
      </p:sp>
      <p:sp>
        <p:nvSpPr>
          <p:cNvPr id="8" name="テキスト ボックス 7"/>
          <p:cNvSpPr txBox="1"/>
          <p:nvPr/>
        </p:nvSpPr>
        <p:spPr>
          <a:xfrm>
            <a:off x="6883526" y="1881867"/>
            <a:ext cx="4121504" cy="461665"/>
          </a:xfrm>
          <a:prstGeom prst="rect">
            <a:avLst/>
          </a:prstGeom>
        </p:spPr>
        <p:txBody>
          <a:bodyPr rtlCol="0">
            <a:spAutoFit/>
          </a:bodyPr>
          <a:lstStyle/>
          <a:p>
            <a:r>
              <a:rPr lang="ja-JP" altLang="en-US" sz="2400" b="1" cap="all" dirty="0">
                <a:solidFill>
                  <a:prstClr val="black"/>
                </a:solidFill>
              </a:rPr>
              <a:t>「東京都障害者職業センター」</a:t>
            </a:r>
            <a:endParaRPr lang="ja-JP" altLang="en-US" sz="2400" b="1" dirty="0">
              <a:solidFill>
                <a:prstClr val="black"/>
              </a:solidFill>
            </a:endParaRPr>
          </a:p>
        </p:txBody>
      </p:sp>
      <p:sp>
        <p:nvSpPr>
          <p:cNvPr id="7" name="テキスト ボックス 6"/>
          <p:cNvSpPr txBox="1"/>
          <p:nvPr/>
        </p:nvSpPr>
        <p:spPr>
          <a:xfrm>
            <a:off x="1818163" y="1870850"/>
            <a:ext cx="3048000" cy="461665"/>
          </a:xfrm>
          <a:prstGeom prst="rect">
            <a:avLst/>
          </a:prstGeom>
        </p:spPr>
        <p:txBody>
          <a:bodyPr rtlCol="0">
            <a:spAutoFit/>
          </a:bodyPr>
          <a:lstStyle/>
          <a:p>
            <a:r>
              <a:rPr lang="ja-JP" altLang="en-US" sz="2400" cap="all" dirty="0">
                <a:solidFill>
                  <a:prstClr val="black"/>
                </a:solidFill>
              </a:rPr>
              <a:t>「</a:t>
            </a:r>
            <a:r>
              <a:rPr lang="en-US" altLang="ja-JP" sz="2400" cap="all" dirty="0">
                <a:solidFill>
                  <a:prstClr val="black"/>
                </a:solidFill>
              </a:rPr>
              <a:t>LITALICO</a:t>
            </a:r>
            <a:r>
              <a:rPr lang="ja-JP" altLang="en-US" sz="2400" cap="all" dirty="0">
                <a:solidFill>
                  <a:prstClr val="black"/>
                </a:solidFill>
              </a:rPr>
              <a:t>」</a:t>
            </a:r>
            <a:endParaRPr lang="ja-JP" altLang="en-US" sz="2400" dirty="0">
              <a:solidFill>
                <a:prstClr val="black"/>
              </a:solidFill>
            </a:endParaRPr>
          </a:p>
        </p:txBody>
      </p:sp>
    </p:spTree>
    <p:extLst>
      <p:ext uri="{BB962C8B-B14F-4D97-AF65-F5344CB8AC3E}">
        <p14:creationId xmlns:p14="http://schemas.microsoft.com/office/powerpoint/2010/main" val="3432523918"/>
      </p:ext>
    </p:extLst>
  </p:cSld>
  <p:clrMapOvr>
    <a:masterClrMapping/>
  </p:clrMapOvr>
  <mc:AlternateContent xmlns:mc="http://schemas.openxmlformats.org/markup-compatibility/2006" xmlns:p14="http://schemas.microsoft.com/office/powerpoint/2010/main">
    <mc:Choice Requires="p14">
      <p:transition spd="slow" p14:dur="2000" advTm="42007"/>
    </mc:Choice>
    <mc:Fallback xmlns="">
      <p:transition spd="slow" advTm="42007"/>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2287" y="-164952"/>
            <a:ext cx="10515600" cy="1325563"/>
          </a:xfrm>
        </p:spPr>
        <p:txBody>
          <a:bodyPr/>
          <a:lstStyle/>
          <a:p>
            <a:pPr algn="ctr"/>
            <a:r>
              <a:rPr lang="ja-JP" altLang="en-US" b="1" dirty="0"/>
              <a:t>取材からみえる　障害者が求めるもの</a:t>
            </a:r>
            <a:endParaRPr lang="ja-JP" altLang="en-US" sz="2400" b="1" dirty="0"/>
          </a:p>
        </p:txBody>
      </p:sp>
      <p:sp>
        <p:nvSpPr>
          <p:cNvPr id="3" name="コンテンツ プレースホルダー 2"/>
          <p:cNvSpPr>
            <a:spLocks noGrp="1"/>
          </p:cNvSpPr>
          <p:nvPr>
            <p:ph sz="quarter" idx="13"/>
          </p:nvPr>
        </p:nvSpPr>
        <p:spPr>
          <a:xfrm>
            <a:off x="1849717" y="1688753"/>
            <a:ext cx="8289133" cy="4114800"/>
          </a:xfrm>
        </p:spPr>
        <p:txBody>
          <a:bodyPr vert="horz" lIns="91440" tIns="45720" rIns="91440" bIns="45720" rtlCol="0" anchor="t">
            <a:normAutofit fontScale="70000" lnSpcReduction="20000"/>
          </a:bodyPr>
          <a:lstStyle/>
          <a:p>
            <a:pPr marL="0" indent="0">
              <a:buNone/>
            </a:pPr>
            <a:r>
              <a:rPr lang="ja-JP" altLang="en-US" sz="2800" dirty="0">
                <a:latin typeface="游ゴシック"/>
                <a:ea typeface="游ゴシック"/>
              </a:rPr>
              <a:t>・</a:t>
            </a:r>
            <a:r>
              <a:rPr lang="ja-JP" altLang="en-US" sz="3200" b="1" dirty="0">
                <a:latin typeface="游ゴシック"/>
                <a:ea typeface="游ゴシック"/>
              </a:rPr>
              <a:t>就職前</a:t>
            </a:r>
            <a:r>
              <a:rPr lang="en-US" altLang="ja-JP" sz="3200" b="1" dirty="0">
                <a:latin typeface="Arial"/>
                <a:ea typeface="游ゴシック"/>
              </a:rPr>
              <a:t> </a:t>
            </a:r>
            <a:endParaRPr lang="en-US" altLang="ja-JP" sz="3200" b="1" dirty="0">
              <a:latin typeface="游ゴシック"/>
              <a:ea typeface="游ゴシック"/>
            </a:endParaRPr>
          </a:p>
          <a:p>
            <a:pPr marL="0" indent="0">
              <a:buNone/>
            </a:pPr>
            <a:r>
              <a:rPr lang="ja-JP" altLang="en-US" sz="3200" b="1" dirty="0">
                <a:latin typeface="游ゴシック"/>
                <a:ea typeface="游ゴシック"/>
              </a:rPr>
              <a:t>→</a:t>
            </a:r>
            <a:r>
              <a:rPr lang="ja-JP" altLang="en-US" sz="3200" b="1" dirty="0">
                <a:latin typeface="Arial"/>
                <a:ea typeface="游ゴシック"/>
              </a:rPr>
              <a:t>個人の特性を活かした仕事</a:t>
            </a:r>
            <a:r>
              <a:rPr lang="en-US" altLang="ja-JP" sz="3200" b="1" dirty="0">
                <a:latin typeface="游ゴシック"/>
                <a:ea typeface="游ゴシック"/>
              </a:rPr>
              <a:t>…</a:t>
            </a:r>
            <a:r>
              <a:rPr lang="ja-JP" altLang="en-US" sz="3200" b="1" dirty="0">
                <a:latin typeface="Arial"/>
                <a:ea typeface="游ゴシック"/>
              </a:rPr>
              <a:t>（１）</a:t>
            </a:r>
            <a:r>
              <a:rPr lang="ja-JP" altLang="en-US" sz="2800" b="1" dirty="0">
                <a:latin typeface="Arial"/>
                <a:ea typeface="游ゴシック"/>
              </a:rPr>
              <a:t> </a:t>
            </a:r>
            <a:endParaRPr lang="ja-JP" altLang="en-US" sz="3200" b="1" dirty="0">
              <a:latin typeface="Arial"/>
              <a:ea typeface="游ゴシック"/>
            </a:endParaRPr>
          </a:p>
          <a:p>
            <a:pPr marL="0" indent="0">
              <a:buNone/>
            </a:pPr>
            <a:endParaRPr lang="en-US" altLang="ja-JP" sz="2800" b="1" dirty="0">
              <a:latin typeface="游ゴシック"/>
              <a:ea typeface="游ゴシック"/>
            </a:endParaRPr>
          </a:p>
          <a:p>
            <a:pPr marL="0" indent="0">
              <a:buNone/>
            </a:pPr>
            <a:endParaRPr lang="en-US" altLang="ja-JP" sz="2800" dirty="0">
              <a:latin typeface="游ゴシック"/>
              <a:ea typeface="游ゴシック"/>
            </a:endParaRPr>
          </a:p>
          <a:p>
            <a:pPr marL="0" indent="0">
              <a:buNone/>
            </a:pPr>
            <a:endParaRPr lang="ja-JP" altLang="en-US" sz="2800" dirty="0">
              <a:latin typeface="游ゴシック"/>
              <a:ea typeface="游ゴシック"/>
            </a:endParaRPr>
          </a:p>
          <a:p>
            <a:pPr marL="0" indent="0">
              <a:buNone/>
            </a:pPr>
            <a:r>
              <a:rPr lang="ja-JP" altLang="en-US" sz="3200" dirty="0">
                <a:latin typeface="游ゴシック"/>
                <a:ea typeface="游ゴシック"/>
              </a:rPr>
              <a:t>・</a:t>
            </a:r>
            <a:r>
              <a:rPr lang="ja-JP" altLang="en-US" sz="3200" b="1" dirty="0">
                <a:latin typeface="游ゴシック"/>
                <a:ea typeface="游ゴシック"/>
              </a:rPr>
              <a:t>就職後</a:t>
            </a:r>
            <a:endParaRPr lang="ja-JP" altLang="en-US" sz="3600" b="1" dirty="0">
              <a:latin typeface="游ゴシック"/>
              <a:ea typeface="游ゴシック"/>
            </a:endParaRPr>
          </a:p>
          <a:p>
            <a:pPr marL="0" indent="0">
              <a:buNone/>
            </a:pPr>
            <a:r>
              <a:rPr lang="ja-JP" altLang="en-US" sz="3200" b="1" dirty="0">
                <a:latin typeface="Arial"/>
                <a:ea typeface="游ゴシック"/>
              </a:rPr>
              <a:t>→従業員とのコミュニケーション</a:t>
            </a:r>
            <a:r>
              <a:rPr lang="en-US" altLang="ja-JP" sz="3200" b="1" dirty="0">
                <a:latin typeface="游ゴシック"/>
                <a:ea typeface="游ゴシック"/>
              </a:rPr>
              <a:t> …</a:t>
            </a:r>
            <a:r>
              <a:rPr lang="ja-JP" altLang="en-US" sz="3200" b="1" dirty="0">
                <a:latin typeface="游ゴシック"/>
                <a:ea typeface="游ゴシック"/>
              </a:rPr>
              <a:t>（</a:t>
            </a:r>
            <a:r>
              <a:rPr lang="ja-JP" altLang="en-US" sz="3200" dirty="0">
                <a:latin typeface="游ゴシック"/>
                <a:ea typeface="游ゴシック"/>
              </a:rPr>
              <a:t>２）</a:t>
            </a:r>
            <a:endParaRPr lang="ja-JP" altLang="en-US" sz="3600" dirty="0">
              <a:latin typeface="游ゴシック"/>
              <a:ea typeface="游ゴシック"/>
            </a:endParaRPr>
          </a:p>
          <a:p>
            <a:pPr marL="0" indent="0">
              <a:buNone/>
            </a:pPr>
            <a:r>
              <a:rPr lang="ja-JP" altLang="en-US" sz="2800" dirty="0">
                <a:latin typeface="游ゴシック"/>
                <a:ea typeface="游ゴシック"/>
              </a:rPr>
              <a:t> </a:t>
            </a:r>
            <a:r>
              <a:rPr lang="en-US" altLang="ja-JP" sz="2800" dirty="0">
                <a:latin typeface="游ゴシック"/>
                <a:ea typeface="游ゴシック"/>
              </a:rPr>
              <a:t> </a:t>
            </a:r>
            <a:endParaRPr lang="en-US" altLang="ja-JP" sz="2800" dirty="0">
              <a:latin typeface="Arial"/>
              <a:ea typeface="游ゴシック"/>
            </a:endParaRPr>
          </a:p>
          <a:p>
            <a:pPr marL="0" indent="0">
              <a:buNone/>
            </a:pPr>
            <a:r>
              <a:rPr lang="ja-JP" altLang="en-US" sz="3200" b="1" dirty="0">
                <a:latin typeface="Arial"/>
                <a:ea typeface="游ゴシック"/>
              </a:rPr>
              <a:t>→定期的な仕事内容の見直し</a:t>
            </a:r>
            <a:r>
              <a:rPr lang="en-US" altLang="ja-JP" sz="3200" b="1" dirty="0">
                <a:latin typeface="游ゴシック"/>
                <a:ea typeface="游ゴシック"/>
              </a:rPr>
              <a:t>…</a:t>
            </a:r>
            <a:r>
              <a:rPr lang="ja-JP" altLang="en-US" sz="3200" b="1" dirty="0">
                <a:latin typeface="Arial"/>
                <a:ea typeface="游ゴシック"/>
              </a:rPr>
              <a:t>（３）</a:t>
            </a:r>
            <a:endParaRPr lang="ja-JP" altLang="en-US" sz="3600" b="1" dirty="0"/>
          </a:p>
          <a:p>
            <a:endParaRPr kumimoji="1" lang="ja-JP" altLang="en-US" sz="3200" dirty="0"/>
          </a:p>
          <a:p>
            <a:endParaRPr kumimoji="1" lang="ja-JP" altLang="en-US" sz="3200" dirty="0"/>
          </a:p>
          <a:p>
            <a:endParaRPr kumimoji="1" lang="ja-JP" altLang="en-US" dirty="0"/>
          </a:p>
          <a:p>
            <a:endParaRPr kumimoji="1" lang="ja-JP" altLang="en-US" dirty="0"/>
          </a:p>
        </p:txBody>
      </p:sp>
      <p:sp>
        <p:nvSpPr>
          <p:cNvPr id="22" name="正方形/長方形 4"/>
          <p:cNvSpPr/>
          <p:nvPr/>
        </p:nvSpPr>
        <p:spPr>
          <a:xfrm>
            <a:off x="1274701" y="1281454"/>
            <a:ext cx="2129109" cy="400110"/>
          </a:xfrm>
          <a:prstGeom prst="rect">
            <a:avLst/>
          </a:prstGeom>
        </p:spPr>
        <p:txBody>
          <a:bodyPr wrap="none" anchor="t">
            <a:spAutoFit/>
          </a:bodyPr>
          <a:lstStyle/>
          <a:p>
            <a:r>
              <a:rPr lang="ja-JP" altLang="en-US" sz="2000" dirty="0">
                <a:solidFill>
                  <a:srgbClr val="000000"/>
                </a:solidFill>
              </a:rPr>
              <a:t>「Ｗｅｌ’ｓ　新木場」</a:t>
            </a:r>
            <a:endParaRPr lang="ja-JP" altLang="en-US" sz="2000" dirty="0">
              <a:solidFill>
                <a:prstClr val="black"/>
              </a:solidFill>
            </a:endParaRPr>
          </a:p>
        </p:txBody>
      </p:sp>
      <p:sp>
        <p:nvSpPr>
          <p:cNvPr id="23" name="正方形/長方形 5"/>
          <p:cNvSpPr/>
          <p:nvPr/>
        </p:nvSpPr>
        <p:spPr>
          <a:xfrm>
            <a:off x="3189937" y="1281454"/>
            <a:ext cx="2288023" cy="400050"/>
          </a:xfrm>
          <a:prstGeom prst="rect">
            <a:avLst/>
          </a:prstGeom>
        </p:spPr>
        <p:txBody>
          <a:bodyPr wrap="square" anchor="t">
            <a:spAutoFit/>
          </a:bodyPr>
          <a:lstStyle/>
          <a:p>
            <a:r>
              <a:rPr lang="ja-JP" altLang="en-US" sz="2000" dirty="0">
                <a:solidFill>
                  <a:srgbClr val="000000"/>
                </a:solidFill>
              </a:rPr>
              <a:t>「リタリコ」</a:t>
            </a:r>
            <a:r>
              <a:rPr lang="ja-JP" altLang="en-US" sz="2000">
                <a:solidFill>
                  <a:srgbClr val="000000"/>
                </a:solidFill>
              </a:rPr>
              <a:t>　より</a:t>
            </a:r>
            <a:endParaRPr lang="ja-JP" altLang="en-US" sz="2000">
              <a:solidFill>
                <a:prstClr val="black"/>
              </a:solidFill>
            </a:endParaRPr>
          </a:p>
        </p:txBody>
      </p:sp>
      <p:sp>
        <p:nvSpPr>
          <p:cNvPr id="41" name="正方形/長方形 5"/>
          <p:cNvSpPr/>
          <p:nvPr/>
        </p:nvSpPr>
        <p:spPr>
          <a:xfrm>
            <a:off x="1198405" y="3028457"/>
            <a:ext cx="6153677" cy="400050"/>
          </a:xfrm>
          <a:prstGeom prst="rect">
            <a:avLst/>
          </a:prstGeom>
        </p:spPr>
        <p:txBody>
          <a:bodyPr wrap="square" anchor="t">
            <a:spAutoFit/>
          </a:bodyPr>
          <a:lstStyle/>
          <a:p>
            <a:r>
              <a:rPr lang="ja-JP" altLang="en-US" sz="2000" dirty="0">
                <a:solidFill>
                  <a:srgbClr val="000000"/>
                </a:solidFill>
              </a:rPr>
              <a:t>「</a:t>
            </a:r>
            <a:r>
              <a:rPr lang="ja-JP" altLang="en-US" sz="2000">
                <a:solidFill>
                  <a:srgbClr val="000000"/>
                </a:solidFill>
                <a:latin typeface="ＭＳ Ｐゴシック"/>
              </a:rPr>
              <a:t>Wel's　新木場</a:t>
            </a:r>
            <a:r>
              <a:rPr lang="ja-JP" altLang="en-US" sz="2000" dirty="0">
                <a:solidFill>
                  <a:srgbClr val="000000"/>
                </a:solidFill>
              </a:rPr>
              <a:t>」「東京都障害者職業センター」</a:t>
            </a:r>
            <a:r>
              <a:rPr lang="ja-JP" altLang="en-US" sz="2000">
                <a:solidFill>
                  <a:srgbClr val="000000"/>
                </a:solidFill>
              </a:rPr>
              <a:t>　より</a:t>
            </a:r>
            <a:endParaRPr lang="ja-JP" altLang="en-US" sz="2000">
              <a:solidFill>
                <a:prstClr val="black"/>
              </a:solidFill>
            </a:endParaRPr>
          </a:p>
        </p:txBody>
      </p:sp>
    </p:spTree>
    <p:extLst>
      <p:ext uri="{BB962C8B-B14F-4D97-AF65-F5344CB8AC3E}">
        <p14:creationId xmlns:p14="http://schemas.microsoft.com/office/powerpoint/2010/main" val="1092908874"/>
      </p:ext>
    </p:extLst>
  </p:cSld>
  <p:clrMapOvr>
    <a:masterClrMapping/>
  </p:clrMapOvr>
  <mc:AlternateContent xmlns:mc="http://schemas.openxmlformats.org/markup-compatibility/2006" xmlns:p14="http://schemas.microsoft.com/office/powerpoint/2010/main">
    <mc:Choice Requires="p14">
      <p:transition spd="slow" p14:dur="2000" advTm="12767"/>
    </mc:Choice>
    <mc:Fallback xmlns="">
      <p:transition spd="slow" advTm="12767"/>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図表 9"/>
          <p:cNvGraphicFramePr/>
          <p:nvPr>
            <p:extLst/>
          </p:nvPr>
        </p:nvGraphicFramePr>
        <p:xfrm>
          <a:off x="913775" y="618518"/>
          <a:ext cx="10287625" cy="897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コンテンツ プレースホルダー 2"/>
          <p:cNvSpPr>
            <a:spLocks noGrp="1"/>
          </p:cNvSpPr>
          <p:nvPr>
            <p:ph sz="quarter" idx="13"/>
          </p:nvPr>
        </p:nvSpPr>
        <p:spPr>
          <a:xfrm>
            <a:off x="2955106" y="1712736"/>
            <a:ext cx="969875" cy="529269"/>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t">
            <a:normAutofit lnSpcReduction="10000"/>
          </a:bodyPr>
          <a:lstStyle/>
          <a:p>
            <a:pPr marL="0" indent="0">
              <a:buNone/>
            </a:pPr>
            <a:r>
              <a:rPr lang="ja-JP" altLang="en-US" sz="2400" b="1" dirty="0">
                <a:latin typeface="游ゴシック"/>
              </a:rPr>
              <a:t>基準</a:t>
            </a:r>
            <a:endParaRPr lang="en-US" altLang="ja-JP" sz="2400" b="1" dirty="0">
              <a:latin typeface="游ゴシック"/>
            </a:endParaRPr>
          </a:p>
          <a:p>
            <a:pPr marL="0" indent="0">
              <a:buNone/>
            </a:pPr>
            <a:endParaRPr lang="ja-JP" altLang="en-US" dirty="0"/>
          </a:p>
          <a:p>
            <a:endParaRPr lang="ja-JP" altLang="en-US" dirty="0"/>
          </a:p>
        </p:txBody>
      </p:sp>
      <p:sp>
        <p:nvSpPr>
          <p:cNvPr id="12" name="テキスト ボックス 11"/>
          <p:cNvSpPr txBox="1"/>
          <p:nvPr/>
        </p:nvSpPr>
        <p:spPr>
          <a:xfrm>
            <a:off x="3064547" y="5480049"/>
            <a:ext cx="9585960" cy="830997"/>
          </a:xfrm>
          <a:prstGeom prst="rect">
            <a:avLst/>
          </a:prstGeom>
          <a:noFill/>
        </p:spPr>
        <p:txBody>
          <a:bodyPr wrap="square" rtlCol="0">
            <a:spAutoFit/>
          </a:bodyPr>
          <a:lstStyle/>
          <a:p>
            <a:r>
              <a:rPr lang="ja-JP" altLang="en-US" sz="2400" b="1" dirty="0">
                <a:solidFill>
                  <a:prstClr val="black"/>
                </a:solidFill>
                <a:latin typeface="游ゴシック"/>
              </a:rPr>
              <a:t>のいずれか</a:t>
            </a:r>
            <a:r>
              <a:rPr lang="ja-JP" altLang="en-US" sz="2400" b="1" dirty="0">
                <a:solidFill>
                  <a:prstClr val="black"/>
                </a:solidFill>
                <a:latin typeface="MS Mincho"/>
              </a:rPr>
              <a:t>一つに当てはまっていれば認定。</a:t>
            </a:r>
          </a:p>
          <a:p>
            <a:r>
              <a:rPr lang="ja-JP" altLang="en-US" sz="2400" b="1" dirty="0">
                <a:solidFill>
                  <a:prstClr val="black"/>
                </a:solidFill>
                <a:latin typeface="MS Mincho"/>
              </a:rPr>
              <a:t>より多くあてはまると企業価値が上がる仕組み</a:t>
            </a:r>
            <a:endParaRPr kumimoji="1" lang="ja-JP" altLang="en-US" sz="2400" dirty="0">
              <a:solidFill>
                <a:prstClr val="black"/>
              </a:solidFill>
            </a:endParaRPr>
          </a:p>
        </p:txBody>
      </p:sp>
      <p:graphicFrame>
        <p:nvGraphicFramePr>
          <p:cNvPr id="18" name="図表 17"/>
          <p:cNvGraphicFramePr/>
          <p:nvPr>
            <p:extLst/>
          </p:nvPr>
        </p:nvGraphicFramePr>
        <p:xfrm>
          <a:off x="3064547" y="3750451"/>
          <a:ext cx="5807065" cy="15378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図表 16"/>
          <p:cNvGraphicFramePr/>
          <p:nvPr>
            <p:extLst/>
          </p:nvPr>
        </p:nvGraphicFramePr>
        <p:xfrm>
          <a:off x="3064546" y="2411599"/>
          <a:ext cx="5807066" cy="11470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816921988"/>
      </p:ext>
    </p:extLst>
  </p:cSld>
  <p:clrMapOvr>
    <a:masterClrMapping/>
  </p:clrMapOvr>
  <mc:AlternateContent xmlns:mc="http://schemas.openxmlformats.org/markup-compatibility/2006" xmlns:p14="http://schemas.microsoft.com/office/powerpoint/2010/main">
    <mc:Choice Requires="p14">
      <p:transition spd="slow" p14:dur="2000" advTm="16372"/>
    </mc:Choice>
    <mc:Fallback xmlns="">
      <p:transition spd="slow" advTm="16372"/>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a:t>インターンシップの導入（就職前）</a:t>
            </a:r>
            <a:endParaRPr lang="ja-JP" altLang="en-US">
              <a:solidFill>
                <a:srgbClr val="000000"/>
              </a:solidFill>
              <a:latin typeface="游ゴシック Light"/>
            </a:endParaRPr>
          </a:p>
        </p:txBody>
      </p:sp>
      <p:graphicFrame>
        <p:nvGraphicFramePr>
          <p:cNvPr id="8" name="コンテンツ プレースホルダー 7"/>
          <p:cNvGraphicFramePr>
            <a:graphicFrameLocks noGrp="1"/>
          </p:cNvGraphicFramePr>
          <p:nvPr>
            <p:ph sz="quarter" idx="13"/>
            <p:extLst/>
          </p:nvPr>
        </p:nvGraphicFramePr>
        <p:xfrm>
          <a:off x="838200" y="1825625"/>
          <a:ext cx="10515600" cy="303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5"/>
          <p:cNvSpPr txBox="1"/>
          <p:nvPr/>
        </p:nvSpPr>
        <p:spPr>
          <a:xfrm>
            <a:off x="2577071" y="4886325"/>
            <a:ext cx="8921192" cy="1384995"/>
          </a:xfrm>
          <a:prstGeom prst="rect">
            <a:avLst/>
          </a:prstGeom>
          <a:noFill/>
        </p:spPr>
        <p:txBody>
          <a:bodyPr wrap="square" rtlCol="0" anchor="t">
            <a:spAutoFit/>
          </a:bodyPr>
          <a:lstStyle/>
          <a:p>
            <a:endParaRPr lang="ja-JP" altLang="en-US" sz="2800" dirty="0">
              <a:solidFill>
                <a:srgbClr val="000000"/>
              </a:solidFill>
            </a:endParaRPr>
          </a:p>
          <a:p>
            <a:r>
              <a:rPr lang="ja-JP" altLang="en-US" sz="2800" dirty="0">
                <a:solidFill>
                  <a:srgbClr val="000000"/>
                </a:solidFill>
              </a:rPr>
              <a:t>　</a:t>
            </a:r>
            <a:r>
              <a:rPr lang="ja-JP" altLang="en-US" sz="2800" dirty="0">
                <a:solidFill>
                  <a:prstClr val="black"/>
                </a:solidFill>
              </a:rPr>
              <a:t>障害者：</a:t>
            </a:r>
            <a:r>
              <a:rPr lang="ja-JP" altLang="en-US" sz="2800" b="1" dirty="0">
                <a:solidFill>
                  <a:srgbClr val="000000"/>
                </a:solidFill>
              </a:rPr>
              <a:t>将来の選択肢を広げる</a:t>
            </a:r>
            <a:r>
              <a:rPr lang="ja-JP" altLang="en-US" sz="2800" dirty="0">
                <a:solidFill>
                  <a:srgbClr val="000000"/>
                </a:solidFill>
              </a:rPr>
              <a:t> </a:t>
            </a:r>
            <a:endParaRPr lang="ja-JP" altLang="en-US" sz="2800" dirty="0">
              <a:solidFill>
                <a:prstClr val="black"/>
              </a:solidFill>
            </a:endParaRPr>
          </a:p>
          <a:p>
            <a:r>
              <a:rPr lang="ja-JP" altLang="en-US" sz="2800" dirty="0">
                <a:solidFill>
                  <a:srgbClr val="000000"/>
                </a:solidFill>
              </a:rPr>
              <a:t>　企　業：</a:t>
            </a:r>
            <a:r>
              <a:rPr lang="ja-JP" altLang="en-US" sz="2800" b="1">
                <a:solidFill>
                  <a:srgbClr val="000000"/>
                </a:solidFill>
              </a:rPr>
              <a:t>障害者雇用について考えるきっかけ(準備)</a:t>
            </a:r>
          </a:p>
        </p:txBody>
      </p:sp>
      <p:sp>
        <p:nvSpPr>
          <p:cNvPr id="5" name="矢印: 右 4"/>
          <p:cNvSpPr/>
          <p:nvPr/>
        </p:nvSpPr>
        <p:spPr>
          <a:xfrm>
            <a:off x="942975" y="5019675"/>
            <a:ext cx="1980492" cy="1578414"/>
          </a:xfrm>
          <a:prstGeom prst="rightArrow">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311235591"/>
      </p:ext>
    </p:extLst>
  </p:cSld>
  <p:clrMapOvr>
    <a:masterClrMapping/>
  </p:clrMapOvr>
  <mc:AlternateContent xmlns:mc="http://schemas.openxmlformats.org/markup-compatibility/2006" xmlns:p14="http://schemas.microsoft.com/office/powerpoint/2010/main">
    <mc:Choice Requires="p14">
      <p:transition spd="slow" p14:dur="2000" advTm="39107"/>
    </mc:Choice>
    <mc:Fallback xmlns="">
      <p:transition spd="slow" advTm="39107"/>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sz="4000" dirty="0"/>
              <a:t>企業在籍型ジョブコーチの配置（就職後）</a:t>
            </a:r>
            <a:endParaRPr lang="ja-JP" altLang="en-US" dirty="0"/>
          </a:p>
        </p:txBody>
      </p:sp>
      <p:graphicFrame>
        <p:nvGraphicFramePr>
          <p:cNvPr id="6" name="コンテンツ プレースホルダー 5"/>
          <p:cNvGraphicFramePr>
            <a:graphicFrameLocks noGrp="1"/>
          </p:cNvGraphicFramePr>
          <p:nvPr>
            <p:ph sz="quarter" idx="13"/>
            <p:extLst/>
          </p:nvPr>
        </p:nvGraphicFramePr>
        <p:xfrm>
          <a:off x="838200" y="1800225"/>
          <a:ext cx="10515600" cy="2821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3"/>
          <p:cNvSpPr txBox="1"/>
          <p:nvPr/>
        </p:nvSpPr>
        <p:spPr>
          <a:xfrm>
            <a:off x="3200400" y="5238750"/>
            <a:ext cx="8505310" cy="1384995"/>
          </a:xfrm>
          <a:prstGeom prst="rect">
            <a:avLst/>
          </a:prstGeom>
          <a:noFill/>
        </p:spPr>
        <p:txBody>
          <a:bodyPr wrap="square" rtlCol="0" anchor="t">
            <a:spAutoFit/>
          </a:bodyPr>
          <a:lstStyle/>
          <a:p>
            <a:r>
              <a:rPr lang="ja-JP" altLang="en-US" sz="2800" dirty="0">
                <a:solidFill>
                  <a:prstClr val="black"/>
                </a:solidFill>
              </a:rPr>
              <a:t>障害者：</a:t>
            </a:r>
            <a:r>
              <a:rPr lang="ja-JP" altLang="en-US" sz="2800" b="1">
                <a:solidFill>
                  <a:prstClr val="black"/>
                </a:solidFill>
              </a:rPr>
              <a:t>業務と人間関係の悩み解消</a:t>
            </a:r>
            <a:r>
              <a:rPr lang="ja-JP" altLang="en-US" sz="2800" dirty="0">
                <a:solidFill>
                  <a:prstClr val="black"/>
                </a:solidFill>
              </a:rPr>
              <a:t> </a:t>
            </a:r>
          </a:p>
          <a:p>
            <a:r>
              <a:rPr lang="ja-JP" altLang="en-US" sz="2800" dirty="0">
                <a:solidFill>
                  <a:prstClr val="black"/>
                </a:solidFill>
              </a:rPr>
              <a:t>企　業：</a:t>
            </a:r>
            <a:r>
              <a:rPr lang="ja-JP" altLang="en-US" sz="2800" b="1" dirty="0">
                <a:solidFill>
                  <a:prstClr val="black"/>
                </a:solidFill>
              </a:rPr>
              <a:t>離職率を下げる、社内理解が深まる（共に</a:t>
            </a:r>
          </a:p>
          <a:p>
            <a:r>
              <a:rPr lang="ja-JP" altLang="en-US" sz="2800" b="1">
                <a:solidFill>
                  <a:prstClr val="black"/>
                </a:solidFill>
              </a:rPr>
              <a:t>　　　　働くことが当たり前になる</a:t>
            </a:r>
            <a:r>
              <a:rPr lang="en-US" altLang="ja-JP" dirty="0">
                <a:solidFill>
                  <a:prstClr val="black"/>
                </a:solidFill>
              </a:rPr>
              <a:t> </a:t>
            </a:r>
          </a:p>
        </p:txBody>
      </p:sp>
      <p:sp>
        <p:nvSpPr>
          <p:cNvPr id="3" name="矢印: 右 2"/>
          <p:cNvSpPr/>
          <p:nvPr/>
        </p:nvSpPr>
        <p:spPr>
          <a:xfrm>
            <a:off x="1000125" y="4772025"/>
            <a:ext cx="1842529" cy="1906588"/>
          </a:xfrm>
          <a:prstGeom prst="rightArrow">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074165912"/>
      </p:ext>
    </p:extLst>
  </p:cSld>
  <p:clrMapOvr>
    <a:masterClrMapping/>
  </p:clrMapOvr>
  <mc:AlternateContent xmlns:mc="http://schemas.openxmlformats.org/markup-compatibility/2006" xmlns:p14="http://schemas.microsoft.com/office/powerpoint/2010/main">
    <mc:Choice Requires="p14">
      <p:transition spd="slow" p14:dur="2000" advTm="34458"/>
    </mc:Choice>
    <mc:Fallback xmlns="">
      <p:transition spd="slow" advTm="34458"/>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t>キャリアアップの達成率（就職後）</a:t>
            </a:r>
          </a:p>
        </p:txBody>
      </p:sp>
      <p:graphicFrame>
        <p:nvGraphicFramePr>
          <p:cNvPr id="5" name="コンテンツ プレースホルダー 4"/>
          <p:cNvGraphicFramePr>
            <a:graphicFrameLocks noGrp="1"/>
          </p:cNvGraphicFramePr>
          <p:nvPr>
            <p:ph sz="quarter" idx="13"/>
            <p:extLst/>
          </p:nvPr>
        </p:nvGraphicFramePr>
        <p:xfrm>
          <a:off x="838200" y="1825625"/>
          <a:ext cx="10515600" cy="3192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3105150" y="5162550"/>
            <a:ext cx="8332058" cy="1384995"/>
          </a:xfrm>
          <a:prstGeom prst="rect">
            <a:avLst/>
          </a:prstGeom>
          <a:noFill/>
        </p:spPr>
        <p:txBody>
          <a:bodyPr wrap="square" rtlCol="0" anchor="t">
            <a:spAutoFit/>
          </a:bodyPr>
          <a:lstStyle/>
          <a:p>
            <a:r>
              <a:rPr lang="en-US" altLang="ja-JP" sz="2800" dirty="0">
                <a:solidFill>
                  <a:prstClr val="black"/>
                </a:solidFill>
              </a:rPr>
              <a:t>  </a:t>
            </a:r>
            <a:endParaRPr lang="en-US" altLang="ja-JP" dirty="0">
              <a:solidFill>
                <a:prstClr val="black"/>
              </a:solidFill>
            </a:endParaRPr>
          </a:p>
          <a:p>
            <a:r>
              <a:rPr lang="ja-JP" altLang="en-US" sz="2800" dirty="0">
                <a:solidFill>
                  <a:prstClr val="black"/>
                </a:solidFill>
              </a:rPr>
              <a:t>障害者：</a:t>
            </a:r>
            <a:r>
              <a:rPr lang="ja-JP" altLang="en-US" sz="2800" b="1" dirty="0">
                <a:solidFill>
                  <a:prstClr val="black"/>
                </a:solidFill>
              </a:rPr>
              <a:t>社会参画の一形態となる</a:t>
            </a:r>
            <a:endParaRPr lang="en-US" altLang="en-US" b="1" dirty="0">
              <a:solidFill>
                <a:prstClr val="black"/>
              </a:solidFill>
            </a:endParaRPr>
          </a:p>
          <a:p>
            <a:r>
              <a:rPr lang="ja-JP" altLang="en-US" sz="2800" dirty="0">
                <a:solidFill>
                  <a:prstClr val="black"/>
                </a:solidFill>
              </a:rPr>
              <a:t>企　業：</a:t>
            </a:r>
            <a:r>
              <a:rPr lang="ja-JP" altLang="en-US" sz="2800" b="1" dirty="0">
                <a:solidFill>
                  <a:prstClr val="black"/>
                </a:solidFill>
              </a:rPr>
              <a:t>多様な視点を確保できる</a:t>
            </a:r>
          </a:p>
        </p:txBody>
      </p:sp>
      <p:sp>
        <p:nvSpPr>
          <p:cNvPr id="3" name="矢印: 右 2"/>
          <p:cNvSpPr/>
          <p:nvPr/>
        </p:nvSpPr>
        <p:spPr>
          <a:xfrm>
            <a:off x="962025" y="5032375"/>
            <a:ext cx="2074863" cy="1796492"/>
          </a:xfrm>
          <a:prstGeom prst="rightArrow">
            <a:avLst/>
          </a:prstGeom>
          <a:solidFill>
            <a:schemeClr val="accent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940637288"/>
      </p:ext>
    </p:extLst>
  </p:cSld>
  <p:clrMapOvr>
    <a:masterClrMapping/>
  </p:clrMapOvr>
  <mc:AlternateContent xmlns:mc="http://schemas.openxmlformats.org/markup-compatibility/2006" xmlns:p14="http://schemas.microsoft.com/office/powerpoint/2010/main">
    <mc:Choice Requires="p14">
      <p:transition spd="slow" p14:dur="2000" advTm="30737"/>
    </mc:Choice>
    <mc:Fallback xmlns="">
      <p:transition spd="slow" advTm="3073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241" y="112541"/>
            <a:ext cx="3482456" cy="812932"/>
          </a:xfrm>
        </p:spPr>
        <p:txBody>
          <a:bodyPr>
            <a:normAutofit fontScale="90000"/>
          </a:bodyPr>
          <a:lstStyle/>
          <a:p>
            <a:pPr algn="l"/>
            <a:r>
              <a:rPr lang="ja-JP" altLang="en-US" sz="5400" dirty="0"/>
              <a:t>障害とは？</a:t>
            </a:r>
          </a:p>
        </p:txBody>
      </p:sp>
      <p:sp>
        <p:nvSpPr>
          <p:cNvPr id="3" name="サブタイトル 2"/>
          <p:cNvSpPr>
            <a:spLocks noGrp="1"/>
          </p:cNvSpPr>
          <p:nvPr>
            <p:ph type="subTitle" idx="1"/>
          </p:nvPr>
        </p:nvSpPr>
        <p:spPr>
          <a:xfrm>
            <a:off x="2855640" y="2204864"/>
            <a:ext cx="6840760" cy="2862282"/>
          </a:xfrm>
        </p:spPr>
        <p:txBody>
          <a:bodyPr>
            <a:normAutofit fontScale="55000" lnSpcReduction="20000"/>
          </a:bodyPr>
          <a:lstStyle/>
          <a:p>
            <a:pPr marL="1371600" indent="-1371600" algn="l">
              <a:buFont typeface="+mj-lt"/>
              <a:buAutoNum type="arabicPeriod"/>
            </a:pPr>
            <a:r>
              <a:rPr lang="ja-JP" altLang="en-US" sz="9600" dirty="0"/>
              <a:t>身体障害</a:t>
            </a:r>
            <a:endParaRPr lang="en-US" altLang="ja-JP" sz="9600" dirty="0"/>
          </a:p>
          <a:p>
            <a:pPr marL="1371600" indent="-1371600" algn="l">
              <a:buFont typeface="+mj-lt"/>
              <a:buAutoNum type="arabicPeriod"/>
            </a:pPr>
            <a:r>
              <a:rPr lang="ja-JP" altLang="en-US" sz="9600" dirty="0"/>
              <a:t>知的障害</a:t>
            </a:r>
            <a:endParaRPr lang="en-US" altLang="ja-JP" sz="9600" dirty="0"/>
          </a:p>
          <a:p>
            <a:pPr marL="1371600" indent="-1371600" algn="l">
              <a:buFont typeface="+mj-lt"/>
              <a:buAutoNum type="arabicPeriod"/>
            </a:pPr>
            <a:r>
              <a:rPr lang="ja-JP" altLang="en-US" sz="9600" dirty="0"/>
              <a:t>精神障害</a:t>
            </a:r>
            <a:endParaRPr lang="en-US" altLang="ja-JP" sz="9600" dirty="0"/>
          </a:p>
          <a:p>
            <a:pPr marL="457200" indent="-457200" algn="l">
              <a:buFont typeface="Arial" panose="020B0604020202020204" pitchFamily="34" charset="0"/>
              <a:buChar char="•"/>
            </a:pPr>
            <a:endParaRPr kumimoji="1" lang="ja-JP" altLang="en-US" dirty="0"/>
          </a:p>
        </p:txBody>
      </p:sp>
      <p:sp>
        <p:nvSpPr>
          <p:cNvPr id="4" name="テキスト ボックス 3"/>
          <p:cNvSpPr txBox="1"/>
          <p:nvPr/>
        </p:nvSpPr>
        <p:spPr>
          <a:xfrm>
            <a:off x="2646884" y="1628801"/>
            <a:ext cx="6336704" cy="461665"/>
          </a:xfrm>
          <a:prstGeom prst="rect">
            <a:avLst/>
          </a:prstGeom>
          <a:noFill/>
        </p:spPr>
        <p:txBody>
          <a:bodyPr wrap="square" rtlCol="0">
            <a:spAutoFit/>
          </a:bodyPr>
          <a:lstStyle/>
          <a:p>
            <a:r>
              <a:rPr lang="ja-JP" altLang="en-US" sz="2400" b="1" dirty="0">
                <a:solidFill>
                  <a:srgbClr val="FF0000"/>
                </a:solidFill>
              </a:rPr>
              <a:t>伝統的三類型</a:t>
            </a:r>
          </a:p>
        </p:txBody>
      </p:sp>
      <p:sp>
        <p:nvSpPr>
          <p:cNvPr id="5" name="テキスト ボックス 4"/>
          <p:cNvSpPr txBox="1"/>
          <p:nvPr/>
        </p:nvSpPr>
        <p:spPr>
          <a:xfrm>
            <a:off x="2855640" y="4797153"/>
            <a:ext cx="6840760" cy="1015663"/>
          </a:xfrm>
          <a:prstGeom prst="rect">
            <a:avLst/>
          </a:prstGeom>
          <a:noFill/>
        </p:spPr>
        <p:txBody>
          <a:bodyPr wrap="square" rtlCol="0">
            <a:spAutoFit/>
          </a:bodyPr>
          <a:lstStyle/>
          <a:p>
            <a:r>
              <a:rPr lang="ja-JP" altLang="en-US" sz="6000" dirty="0"/>
              <a:t>＋発達障害</a:t>
            </a:r>
            <a:endParaRPr lang="en-US" altLang="ja-JP" sz="6000" dirty="0"/>
          </a:p>
        </p:txBody>
      </p:sp>
    </p:spTree>
    <p:extLst>
      <p:ext uri="{BB962C8B-B14F-4D97-AF65-F5344CB8AC3E}">
        <p14:creationId xmlns:p14="http://schemas.microsoft.com/office/powerpoint/2010/main" val="3499268605"/>
      </p:ext>
    </p:extLst>
  </p:cSld>
  <p:clrMapOvr>
    <a:masterClrMapping/>
  </p:clrMapOvr>
  <mc:AlternateContent xmlns:mc="http://schemas.openxmlformats.org/markup-compatibility/2006" xmlns:p14="http://schemas.microsoft.com/office/powerpoint/2010/main">
    <mc:Choice Requires="p14">
      <p:transition spd="slow" p14:dur="2000" advTm="10821"/>
    </mc:Choice>
    <mc:Fallback xmlns="">
      <p:transition spd="slow" advTm="108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90968" y="504825"/>
            <a:ext cx="3490439" cy="646331"/>
          </a:xfrm>
          <a:prstGeom prst="rect">
            <a:avLst/>
          </a:prstGeom>
        </p:spPr>
        <p:txBody>
          <a:bodyPr rtlCol="0">
            <a:spAutoFit/>
          </a:bodyPr>
          <a:lstStyle/>
          <a:p>
            <a:pPr algn="ctr"/>
            <a:r>
              <a:rPr lang="ja-JP" altLang="en-US" sz="3600" b="1">
                <a:solidFill>
                  <a:srgbClr val="000000"/>
                </a:solidFill>
                <a:latin typeface="ＭＳ Ｐゴシック"/>
              </a:rPr>
              <a:t>障害者の総数</a:t>
            </a:r>
          </a:p>
        </p:txBody>
      </p:sp>
      <p:sp>
        <p:nvSpPr>
          <p:cNvPr id="5" name="四角形: 角を丸くする 4"/>
          <p:cNvSpPr/>
          <p:nvPr/>
        </p:nvSpPr>
        <p:spPr>
          <a:xfrm>
            <a:off x="238213" y="1600200"/>
            <a:ext cx="2109983" cy="16613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000000"/>
                </a:solidFill>
                <a:latin typeface="ＭＳ Ｐゴシック"/>
              </a:rPr>
              <a:t>身体障害児・者</a:t>
            </a:r>
          </a:p>
          <a:p>
            <a:pPr algn="ctr"/>
            <a:r>
              <a:rPr lang="ja-JP" altLang="en-US" sz="2000" b="1" dirty="0">
                <a:solidFill>
                  <a:srgbClr val="000000"/>
                </a:solidFill>
                <a:latin typeface="ＭＳ Ｐゴシック"/>
              </a:rPr>
              <a:t>393.7万人</a:t>
            </a:r>
          </a:p>
          <a:p>
            <a:pPr algn="ctr"/>
            <a:endParaRPr lang="ja-JP" altLang="en-US" sz="2000" dirty="0">
              <a:latin typeface="ＭＳ Ｐゴシック"/>
            </a:endParaRPr>
          </a:p>
        </p:txBody>
      </p:sp>
      <p:sp>
        <p:nvSpPr>
          <p:cNvPr id="6" name="四角形: 角を丸くする 5"/>
          <p:cNvSpPr/>
          <p:nvPr/>
        </p:nvSpPr>
        <p:spPr>
          <a:xfrm>
            <a:off x="5568479" y="1571625"/>
            <a:ext cx="2109983" cy="16613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000000"/>
                </a:solidFill>
                <a:latin typeface="ＭＳ Ｐゴシック"/>
              </a:rPr>
              <a:t>精神障害児・者</a:t>
            </a:r>
          </a:p>
          <a:p>
            <a:pPr algn="ctr"/>
            <a:r>
              <a:rPr lang="ja-JP" altLang="en-US" sz="2000" b="1" dirty="0" smtClean="0">
                <a:solidFill>
                  <a:srgbClr val="000000"/>
                </a:solidFill>
                <a:latin typeface="ＭＳ Ｐゴシック"/>
              </a:rPr>
              <a:t>3２０万人</a:t>
            </a:r>
            <a:endParaRPr lang="ja-JP" altLang="en-US" sz="2000" b="1" dirty="0">
              <a:solidFill>
                <a:srgbClr val="000000"/>
              </a:solidFill>
              <a:latin typeface="ＭＳ Ｐゴシック"/>
            </a:endParaRPr>
          </a:p>
          <a:p>
            <a:pPr algn="ctr"/>
            <a:endParaRPr lang="ja-JP" altLang="en-US" sz="2000" b="1" dirty="0">
              <a:solidFill>
                <a:srgbClr val="000000"/>
              </a:solidFill>
              <a:latin typeface="ＭＳ Ｐゴシック"/>
            </a:endParaRPr>
          </a:p>
        </p:txBody>
      </p:sp>
      <p:sp>
        <p:nvSpPr>
          <p:cNvPr id="7" name="四角形: 角を丸くする 6"/>
          <p:cNvSpPr/>
          <p:nvPr/>
        </p:nvSpPr>
        <p:spPr>
          <a:xfrm>
            <a:off x="2906204" y="1600200"/>
            <a:ext cx="2109983" cy="16613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000000"/>
                </a:solidFill>
                <a:latin typeface="ＭＳ Ｐゴシック"/>
              </a:rPr>
              <a:t>知的障害児・者</a:t>
            </a:r>
          </a:p>
          <a:p>
            <a:pPr algn="ctr"/>
            <a:r>
              <a:rPr lang="ja-JP" altLang="en-US" sz="2000" b="1" dirty="0">
                <a:solidFill>
                  <a:srgbClr val="000000"/>
                </a:solidFill>
                <a:latin typeface="ＭＳ Ｐゴシック"/>
              </a:rPr>
              <a:t>74.1万人</a:t>
            </a:r>
          </a:p>
          <a:p>
            <a:pPr algn="ctr"/>
            <a:endParaRPr lang="ja-JP" altLang="en-US" dirty="0">
              <a:latin typeface="ＭＳ Ｐゴシック"/>
            </a:endParaRPr>
          </a:p>
        </p:txBody>
      </p:sp>
      <p:sp>
        <p:nvSpPr>
          <p:cNvPr id="11" name="次の値と等しい 10"/>
          <p:cNvSpPr/>
          <p:nvPr/>
        </p:nvSpPr>
        <p:spPr>
          <a:xfrm>
            <a:off x="7598750" y="1919996"/>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2" name="加算記号 11"/>
          <p:cNvSpPr/>
          <p:nvPr/>
        </p:nvSpPr>
        <p:spPr>
          <a:xfrm>
            <a:off x="2349151" y="2170432"/>
            <a:ext cx="532478" cy="58241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加算記号 12"/>
          <p:cNvSpPr/>
          <p:nvPr/>
        </p:nvSpPr>
        <p:spPr>
          <a:xfrm>
            <a:off x="5017142" y="2170432"/>
            <a:ext cx="532478" cy="58241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9290326" y="922300"/>
            <a:ext cx="1630644" cy="1354217"/>
          </a:xfrm>
          <a:prstGeom prst="rect">
            <a:avLst/>
          </a:prstGeom>
        </p:spPr>
        <p:txBody>
          <a:bodyPr rtlCol="0">
            <a:spAutoFit/>
          </a:bodyPr>
          <a:lstStyle/>
          <a:p>
            <a:pPr algn="ctr"/>
            <a:r>
              <a:rPr lang="ja-JP" altLang="en-US" sz="3200" dirty="0">
                <a:latin typeface="ＭＳ Ｐゴシック"/>
              </a:rPr>
              <a:t>単純計</a:t>
            </a:r>
            <a:endParaRPr lang="ja-JP" altLang="en-US" sz="3200" dirty="0">
              <a:solidFill>
                <a:srgbClr val="000000"/>
              </a:solidFill>
              <a:latin typeface="ＭＳ Ｐゴシック"/>
            </a:endParaRPr>
          </a:p>
          <a:p>
            <a:pPr algn="ctr"/>
            <a:r>
              <a:rPr lang="en-US" altLang="ja-JP" sz="3200" smtClean="0">
                <a:latin typeface="ＭＳ Ｐゴシック"/>
              </a:rPr>
              <a:t>787</a:t>
            </a:r>
            <a:r>
              <a:rPr lang="ja-JP" altLang="en-US" sz="3200" smtClean="0">
                <a:latin typeface="ＭＳ Ｐゴシック"/>
              </a:rPr>
              <a:t>万人</a:t>
            </a:r>
            <a:endParaRPr lang="ja-JP" altLang="en-US" sz="3200" dirty="0">
              <a:latin typeface="ＭＳ Ｐゴシック"/>
            </a:endParaRPr>
          </a:p>
          <a:p>
            <a:pPr algn="ctr"/>
            <a:endParaRPr lang="ja-JP" altLang="en-US" dirty="0">
              <a:latin typeface="ＭＳ Ｐゴシック"/>
            </a:endParaRPr>
          </a:p>
        </p:txBody>
      </p:sp>
      <p:sp>
        <p:nvSpPr>
          <p:cNvPr id="15" name="矢印: 下 14"/>
          <p:cNvSpPr/>
          <p:nvPr/>
        </p:nvSpPr>
        <p:spPr>
          <a:xfrm>
            <a:off x="9833453" y="2170432"/>
            <a:ext cx="617030" cy="413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8318415" y="2619375"/>
            <a:ext cx="4054636" cy="1508105"/>
          </a:xfrm>
          <a:prstGeom prst="rect">
            <a:avLst/>
          </a:prstGeom>
        </p:spPr>
        <p:txBody>
          <a:bodyPr rtlCol="0">
            <a:spAutoFit/>
          </a:bodyPr>
          <a:lstStyle/>
          <a:p>
            <a:pPr algn="ctr"/>
            <a:r>
              <a:rPr lang="ja-JP" altLang="en-US" sz="2000" dirty="0">
                <a:solidFill>
                  <a:srgbClr val="000000"/>
                </a:solidFill>
                <a:latin typeface="ＭＳ Ｐゴシック"/>
              </a:rPr>
              <a:t>複数障害を持つ人もいるため</a:t>
            </a:r>
            <a:r>
              <a:rPr lang="ja-JP" altLang="en-US" sz="2000" dirty="0" err="1">
                <a:solidFill>
                  <a:srgbClr val="000000"/>
                </a:solidFill>
                <a:latin typeface="ＭＳ Ｐゴシック"/>
              </a:rPr>
              <a:t>...</a:t>
            </a:r>
            <a:endParaRPr lang="ja-JP" altLang="en-US" sz="2000" dirty="0">
              <a:solidFill>
                <a:srgbClr val="000000"/>
              </a:solidFill>
              <a:latin typeface="ＭＳ Ｐゴシック"/>
            </a:endParaRPr>
          </a:p>
          <a:p>
            <a:pPr algn="ctr"/>
            <a:r>
              <a:rPr lang="ja-JP" altLang="en-US" sz="3600" dirty="0">
                <a:solidFill>
                  <a:srgbClr val="000000"/>
                </a:solidFill>
                <a:latin typeface="ＭＳ Ｐゴシック"/>
              </a:rPr>
              <a:t>障害者総数</a:t>
            </a:r>
          </a:p>
          <a:p>
            <a:pPr algn="ctr"/>
            <a:r>
              <a:rPr lang="ja-JP" altLang="en-US" sz="3600" dirty="0">
                <a:solidFill>
                  <a:srgbClr val="FF0000"/>
                </a:solidFill>
                <a:latin typeface="ＭＳ Ｐゴシック"/>
              </a:rPr>
              <a:t>約766万人</a:t>
            </a:r>
          </a:p>
        </p:txBody>
      </p:sp>
      <p:sp>
        <p:nvSpPr>
          <p:cNvPr id="17" name="矢印: 上向き折線 16"/>
          <p:cNvSpPr/>
          <p:nvPr/>
        </p:nvSpPr>
        <p:spPr>
          <a:xfrm rot="10800000">
            <a:off x="6831963" y="3486150"/>
            <a:ext cx="2093315" cy="10144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344930" y="3666846"/>
            <a:ext cx="6613083" cy="830997"/>
          </a:xfrm>
          <a:prstGeom prst="rect">
            <a:avLst/>
          </a:prstGeom>
        </p:spPr>
        <p:txBody>
          <a:bodyPr rtlCol="0">
            <a:spAutoFit/>
          </a:bodyPr>
          <a:lstStyle/>
          <a:p>
            <a:pPr algn="ctr"/>
            <a:r>
              <a:rPr lang="ja-JP" altLang="en-US" sz="2400" b="1" dirty="0">
                <a:latin typeface="ＭＳ Ｐゴシック"/>
              </a:rPr>
              <a:t>厚生労働省が定める「</a:t>
            </a:r>
            <a:r>
              <a:rPr lang="ja-JP" altLang="en-US" sz="2400" b="1" dirty="0">
                <a:solidFill>
                  <a:srgbClr val="FF0000"/>
                </a:solidFill>
                <a:latin typeface="ＭＳ Ｐゴシック"/>
              </a:rPr>
              <a:t>雇用施策対象者</a:t>
            </a:r>
            <a:r>
              <a:rPr lang="ja-JP" altLang="en-US" sz="2400" b="1" dirty="0">
                <a:latin typeface="ＭＳ Ｐゴシック"/>
              </a:rPr>
              <a:t>」該当数</a:t>
            </a:r>
            <a:endParaRPr lang="ja-JP" altLang="en-US" sz="2400" b="1" dirty="0">
              <a:solidFill>
                <a:srgbClr val="000000"/>
              </a:solidFill>
              <a:latin typeface="ＭＳ Ｐゴシック"/>
            </a:endParaRPr>
          </a:p>
          <a:p>
            <a:pPr algn="ctr"/>
            <a:r>
              <a:rPr lang="ja-JP" altLang="en-US" sz="2400" b="1" dirty="0">
                <a:latin typeface="ＭＳ Ｐゴシック"/>
              </a:rPr>
              <a:t>　　　　　　　　　　　　（18～64歳の在宅の障害者）</a:t>
            </a:r>
          </a:p>
        </p:txBody>
      </p:sp>
      <p:sp>
        <p:nvSpPr>
          <p:cNvPr id="19" name="テキスト ボックス 18"/>
          <p:cNvSpPr txBox="1"/>
          <p:nvPr/>
        </p:nvSpPr>
        <p:spPr>
          <a:xfrm>
            <a:off x="66700" y="4672965"/>
            <a:ext cx="11778396" cy="1077218"/>
          </a:xfrm>
          <a:prstGeom prst="rect">
            <a:avLst/>
          </a:prstGeom>
        </p:spPr>
        <p:txBody>
          <a:bodyPr rtlCol="0">
            <a:spAutoFit/>
          </a:bodyPr>
          <a:lstStyle/>
          <a:p>
            <a:pPr algn="ctr"/>
            <a:r>
              <a:rPr lang="ja-JP" altLang="en-US" sz="3200" dirty="0">
                <a:solidFill>
                  <a:srgbClr val="FF0000"/>
                </a:solidFill>
                <a:latin typeface="ＭＳ Ｐゴシック"/>
              </a:rPr>
              <a:t>約324万人</a:t>
            </a:r>
          </a:p>
          <a:p>
            <a:pPr algn="ctr"/>
            <a:r>
              <a:rPr lang="ja-JP" altLang="en-US" sz="3200" dirty="0">
                <a:latin typeface="ＭＳ Ｐゴシック"/>
              </a:rPr>
              <a:t>（身体障害者111万人、知的障害者41万人、精神障害者172万人）</a:t>
            </a:r>
            <a:endParaRPr lang="ja-JP" altLang="en-US" sz="3200" dirty="0">
              <a:solidFill>
                <a:srgbClr val="000000"/>
              </a:solidFill>
              <a:latin typeface="ＭＳ Ｐゴシック"/>
            </a:endParaRPr>
          </a:p>
        </p:txBody>
      </p:sp>
    </p:spTree>
    <p:extLst>
      <p:ext uri="{BB962C8B-B14F-4D97-AF65-F5344CB8AC3E}">
        <p14:creationId xmlns:p14="http://schemas.microsoft.com/office/powerpoint/2010/main" val="3250627598"/>
      </p:ext>
    </p:extLst>
  </p:cSld>
  <p:clrMapOvr>
    <a:masterClrMapping/>
  </p:clrMapOvr>
  <mc:AlternateContent xmlns:mc="http://schemas.openxmlformats.org/markup-compatibility/2006" xmlns:p14="http://schemas.microsoft.com/office/powerpoint/2010/main">
    <mc:Choice Requires="p14">
      <p:transition spd="slow" p14:dur="2000" advTm="21819"/>
    </mc:Choice>
    <mc:Fallback xmlns="">
      <p:transition spd="slow" advTm="21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14" grpId="0"/>
      <p:bldP spid="16" grpId="0"/>
      <p:bldP spid="17"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8213" y="723900"/>
            <a:ext cx="5774315" cy="1093788"/>
          </a:xfrm>
        </p:spPr>
        <p:txBody>
          <a:bodyPr>
            <a:normAutofit/>
          </a:bodyPr>
          <a:lstStyle/>
          <a:p>
            <a:r>
              <a:rPr lang="ja-JP" altLang="en-US" sz="4400" dirty="0"/>
              <a:t>今回は</a:t>
            </a:r>
            <a:r>
              <a:rPr lang="ja-JP" altLang="en-US" sz="4400"/>
              <a:t>主に</a:t>
            </a:r>
            <a:endParaRPr lang="ja-JP" altLang="en-US" sz="4400" dirty="0">
              <a:solidFill>
                <a:srgbClr val="000000"/>
              </a:solidFill>
              <a:latin typeface="ＭＳ Ｐゴシック"/>
            </a:endParaRPr>
          </a:p>
        </p:txBody>
      </p:sp>
      <p:graphicFrame>
        <p:nvGraphicFramePr>
          <p:cNvPr id="11" name="図表 8"/>
          <p:cNvGraphicFramePr/>
          <p:nvPr>
            <p:extLst>
              <p:ext uri="{D42A27DB-BD31-4B8C-83A1-F6EECF244321}">
                <p14:modId xmlns:p14="http://schemas.microsoft.com/office/powerpoint/2010/main" val="2121492586"/>
              </p:ext>
            </p:extLst>
          </p:nvPr>
        </p:nvGraphicFramePr>
        <p:xfrm>
          <a:off x="3463046" y="1314076"/>
          <a:ext cx="5214026" cy="452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コンテンツ プレースホルダー 2"/>
          <p:cNvSpPr txBox="1">
            <a:spLocks/>
          </p:cNvSpPr>
          <p:nvPr/>
        </p:nvSpPr>
        <p:spPr>
          <a:xfrm>
            <a:off x="7500142" y="6061174"/>
            <a:ext cx="4691858" cy="611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b="1" dirty="0"/>
              <a:t>について扱います。</a:t>
            </a:r>
          </a:p>
        </p:txBody>
      </p:sp>
    </p:spTree>
    <p:extLst>
      <p:ext uri="{BB962C8B-B14F-4D97-AF65-F5344CB8AC3E}">
        <p14:creationId xmlns:p14="http://schemas.microsoft.com/office/powerpoint/2010/main" val="1167907077"/>
      </p:ext>
    </p:extLst>
  </p:cSld>
  <p:clrMapOvr>
    <a:masterClrMapping/>
  </p:clrMapOvr>
  <mc:AlternateContent xmlns:mc="http://schemas.openxmlformats.org/markup-compatibility/2006" xmlns:p14="http://schemas.microsoft.com/office/powerpoint/2010/main">
    <mc:Choice Requires="p14">
      <p:transition spd="slow" p14:dur="2000" advTm="6466"/>
    </mc:Choice>
    <mc:Fallback xmlns="">
      <p:transition spd="slow" advTm="64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爆発: 14 pt 5"/>
          <p:cNvSpPr/>
          <p:nvPr/>
        </p:nvSpPr>
        <p:spPr>
          <a:xfrm>
            <a:off x="161985" y="392532"/>
            <a:ext cx="11104563" cy="184980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161985" y="361950"/>
            <a:ext cx="2881746" cy="962025"/>
          </a:xfrm>
        </p:spPr>
        <p:txBody>
          <a:bodyPr/>
          <a:lstStyle/>
          <a:p>
            <a:r>
              <a:rPr lang="ja-JP" altLang="en-US" b="1" dirty="0"/>
              <a:t>なぜ？</a:t>
            </a:r>
            <a:endParaRPr lang="ja-JP" altLang="en-US" b="1" dirty="0">
              <a:solidFill>
                <a:srgbClr val="000000"/>
              </a:solidFill>
              <a:latin typeface="ＭＳ Ｐゴシック"/>
            </a:endParaRPr>
          </a:p>
        </p:txBody>
      </p:sp>
      <p:sp>
        <p:nvSpPr>
          <p:cNvPr id="4" name="コンテンツ プレースホルダー 2"/>
          <p:cNvSpPr txBox="1">
            <a:spLocks/>
          </p:cNvSpPr>
          <p:nvPr/>
        </p:nvSpPr>
        <p:spPr>
          <a:xfrm rot="-120000">
            <a:off x="2076998" y="1066800"/>
            <a:ext cx="7116864" cy="425450"/>
          </a:xfrm>
          <a:prstGeom prst="rect">
            <a:avLst/>
          </a:prstGeom>
          <a:noFill/>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t>これら三つは身体障害にくらべ外見から分かりにくい</a:t>
            </a:r>
            <a:endParaRPr lang="ja-JP" altLang="en-US" sz="2000" dirty="0">
              <a:solidFill>
                <a:srgbClr val="000000"/>
              </a:solidFill>
              <a:latin typeface="ＭＳ Ｐゴシック"/>
            </a:endParaRPr>
          </a:p>
        </p:txBody>
      </p:sp>
      <p:graphicFrame>
        <p:nvGraphicFramePr>
          <p:cNvPr id="5" name="グラフ 4"/>
          <p:cNvGraphicFramePr>
            <a:graphicFrameLocks/>
          </p:cNvGraphicFramePr>
          <p:nvPr>
            <p:extLst>
              <p:ext uri="{D42A27DB-BD31-4B8C-83A1-F6EECF244321}">
                <p14:modId xmlns:p14="http://schemas.microsoft.com/office/powerpoint/2010/main" val="1103081501"/>
              </p:ext>
            </p:extLst>
          </p:nvPr>
        </p:nvGraphicFramePr>
        <p:xfrm>
          <a:off x="7356033" y="4276725"/>
          <a:ext cx="4226864" cy="2373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5"/>
          <p:cNvGraphicFramePr>
            <a:graphicFrameLocks/>
          </p:cNvGraphicFramePr>
          <p:nvPr>
            <p:extLst>
              <p:ext uri="{D42A27DB-BD31-4B8C-83A1-F6EECF244321}">
                <p14:modId xmlns:p14="http://schemas.microsoft.com/office/powerpoint/2010/main" val="3232568667"/>
              </p:ext>
            </p:extLst>
          </p:nvPr>
        </p:nvGraphicFramePr>
        <p:xfrm>
          <a:off x="7585481" y="2013662"/>
          <a:ext cx="3767716" cy="2260627"/>
        </p:xfrm>
        <a:graphic>
          <a:graphicData uri="http://schemas.openxmlformats.org/drawingml/2006/chart">
            <c:chart xmlns:c="http://schemas.openxmlformats.org/drawingml/2006/chart" xmlns:r="http://schemas.openxmlformats.org/officeDocument/2006/relationships" r:id="rId4"/>
          </a:graphicData>
        </a:graphic>
      </p:graphicFrame>
      <p:sp>
        <p:nvSpPr>
          <p:cNvPr id="8" name="四角形: 角を丸くする 7"/>
          <p:cNvSpPr/>
          <p:nvPr/>
        </p:nvSpPr>
        <p:spPr>
          <a:xfrm>
            <a:off x="790869" y="3419475"/>
            <a:ext cx="6057610" cy="787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000000"/>
                </a:solidFill>
                <a:latin typeface="ＭＳ Ｐゴシック"/>
              </a:rPr>
              <a:t>②</a:t>
            </a:r>
            <a:r>
              <a:rPr lang="ja-JP" altLang="en-US" sz="2000" b="1" dirty="0">
                <a:solidFill>
                  <a:srgbClr val="000000"/>
                </a:solidFill>
                <a:latin typeface="ＭＳ Ｐゴシック"/>
                <a:ea typeface="MS PGothic"/>
              </a:rPr>
              <a:t>当事者が適切な支援を受けにくい　　　　　　　</a:t>
            </a:r>
            <a:endParaRPr lang="ja-JP" altLang="en-US" dirty="0">
              <a:solidFill>
                <a:srgbClr val="000000"/>
              </a:solidFill>
              <a:latin typeface="MS PGothic"/>
            </a:endParaRPr>
          </a:p>
        </p:txBody>
      </p:sp>
      <p:sp>
        <p:nvSpPr>
          <p:cNvPr id="10" name="四角形: 角を丸くする 9"/>
          <p:cNvSpPr/>
          <p:nvPr/>
        </p:nvSpPr>
        <p:spPr>
          <a:xfrm>
            <a:off x="790869" y="2339264"/>
            <a:ext cx="6057610" cy="787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rgbClr val="000000"/>
                </a:solidFill>
                <a:latin typeface="ＭＳ Ｐゴシック"/>
              </a:rPr>
              <a:t>①</a:t>
            </a:r>
            <a:r>
              <a:rPr lang="ja-JP" altLang="en-US" sz="2000" b="1">
                <a:solidFill>
                  <a:srgbClr val="000000"/>
                </a:solidFill>
                <a:latin typeface="MS PGothic"/>
              </a:rPr>
              <a:t>障害者枠で雇用されている割合が身体より低い</a:t>
            </a:r>
            <a:endParaRPr lang="ja-JP" altLang="en-US" sz="2000" b="1">
              <a:solidFill>
                <a:srgbClr val="000000"/>
              </a:solidFill>
              <a:latin typeface="ＭＳ Ｐゴシック"/>
            </a:endParaRPr>
          </a:p>
        </p:txBody>
      </p:sp>
      <p:sp>
        <p:nvSpPr>
          <p:cNvPr id="11" name="四角形: 角を丸くする 10"/>
          <p:cNvSpPr/>
          <p:nvPr/>
        </p:nvSpPr>
        <p:spPr>
          <a:xfrm>
            <a:off x="867097" y="4438650"/>
            <a:ext cx="6057610" cy="787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000000"/>
                </a:solidFill>
                <a:latin typeface="ＭＳ Ｐゴシック"/>
              </a:rPr>
              <a:t>③企業側の知識が足りない</a:t>
            </a:r>
          </a:p>
        </p:txBody>
      </p:sp>
      <p:sp>
        <p:nvSpPr>
          <p:cNvPr id="13" name="四角形: 角を丸くする 12"/>
          <p:cNvSpPr/>
          <p:nvPr/>
        </p:nvSpPr>
        <p:spPr>
          <a:xfrm>
            <a:off x="867097" y="5495925"/>
            <a:ext cx="6057610" cy="787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a:solidFill>
                  <a:srgbClr val="000000"/>
                </a:solidFill>
                <a:latin typeface="ＭＳ Ｐゴシック"/>
              </a:rPr>
              <a:t>④賃金が低い</a:t>
            </a:r>
          </a:p>
        </p:txBody>
      </p:sp>
    </p:spTree>
    <p:extLst>
      <p:ext uri="{BB962C8B-B14F-4D97-AF65-F5344CB8AC3E}">
        <p14:creationId xmlns:p14="http://schemas.microsoft.com/office/powerpoint/2010/main" val="3353873575"/>
      </p:ext>
    </p:extLst>
  </p:cSld>
  <p:clrMapOvr>
    <a:masterClrMapping/>
  </p:clrMapOvr>
  <mc:AlternateContent xmlns:mc="http://schemas.openxmlformats.org/markup-compatibility/2006" xmlns:p14="http://schemas.microsoft.com/office/powerpoint/2010/main">
    <mc:Choice Requires="p14">
      <p:transition spd="slow" p14:dur="2000" advTm="20975"/>
    </mc:Choice>
    <mc:Fallback xmlns="">
      <p:transition spd="slow" advTm="209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Graphic spid="12" grpId="0">
        <p:bldAsOne/>
      </p:bldGraphic>
      <p:bldP spid="8" grpId="0" animBg="1"/>
      <p:bldP spid="10" grpId="0" animBg="1"/>
      <p:bldP spid="11" grpId="0" animBg="1"/>
      <p:bldP spid="13" grpId="0" animBg="1"/>
    </p:bldLst>
  </p:timing>
</p:sld>
</file>

<file path=ppt/theme/theme1.xml><?xml version="1.0" encoding="utf-8"?>
<a:theme xmlns:a="http://schemas.openxmlformats.org/drawingml/2006/main" name="1_しずく">
  <a:themeElements>
    <a:clrScheme name="しず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2_しずく">
  <a:themeElements>
    <a:clrScheme name="しず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3_しずく">
  <a:themeElements>
    <a:clrScheme name="しず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TM04033925[[fn=しずく]]</Template>
  <TotalTime>0</TotalTime>
  <Words>2582</Words>
  <Application>Microsoft Office PowerPoint</Application>
  <PresentationFormat>ワイド画面</PresentationFormat>
  <Paragraphs>596</Paragraphs>
  <Slides>58</Slides>
  <Notes>46</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58</vt:i4>
      </vt:variant>
    </vt:vector>
  </HeadingPairs>
  <TitlesOfParts>
    <vt:vector size="69" baseType="lpstr">
      <vt:lpstr>ＭＳ Ｐゴシック</vt:lpstr>
      <vt:lpstr>ＭＳ Ｐゴシック</vt:lpstr>
      <vt:lpstr>MS Mincho</vt:lpstr>
      <vt:lpstr>MS Mincho</vt:lpstr>
      <vt:lpstr>Tw Cen MT</vt:lpstr>
      <vt:lpstr>游ゴシック</vt:lpstr>
      <vt:lpstr>游ゴシック Light</vt:lpstr>
      <vt:lpstr>Arial</vt:lpstr>
      <vt:lpstr>1_しずく</vt:lpstr>
      <vt:lpstr>2_しずく</vt:lpstr>
      <vt:lpstr>3_しずく</vt:lpstr>
      <vt:lpstr>障害者雇用</vt:lpstr>
      <vt:lpstr>PowerPoint プレゼンテーション</vt:lpstr>
      <vt:lpstr>PowerPoint プレゼンテーション</vt:lpstr>
      <vt:lpstr>PowerPoint プレゼンテーション</vt:lpstr>
      <vt:lpstr>法に見るモデルの変化</vt:lpstr>
      <vt:lpstr>障害とは？</vt:lpstr>
      <vt:lpstr>PowerPoint プレゼンテーション</vt:lpstr>
      <vt:lpstr>今回は主に</vt:lpstr>
      <vt:lpstr>なぜ？</vt:lpstr>
      <vt:lpstr>１．障害者雇用に関する制度 </vt:lpstr>
      <vt:lpstr>1－1.障害者雇用促進法</vt:lpstr>
      <vt:lpstr>1-1.障害者雇用率制度</vt:lpstr>
      <vt:lpstr>1-1-1.納付金制度</vt:lpstr>
      <vt:lpstr>1-1-2.特例子会社制度</vt:lpstr>
      <vt:lpstr>職場適応援助者（ジョブコーチ）</vt:lpstr>
      <vt:lpstr>PowerPoint プレゼンテーション</vt:lpstr>
      <vt:lpstr>2-1.就労移行支援</vt:lpstr>
      <vt:lpstr>2-2.就労継続支援Ａ型</vt:lpstr>
      <vt:lpstr>2-3.就労継続支援B型</vt:lpstr>
      <vt:lpstr>目次</vt:lpstr>
      <vt:lpstr>発達障害のキャリア形成に必要な支援</vt:lpstr>
      <vt:lpstr>発達障害とは　</vt:lpstr>
      <vt:lpstr>PowerPoint プレゼンテーション</vt:lpstr>
      <vt:lpstr>発達障害　制度　手帳</vt:lpstr>
      <vt:lpstr>発達障害　制度</vt:lpstr>
      <vt:lpstr>発達障害　現場の声</vt:lpstr>
      <vt:lpstr>PowerPoint プレゼンテーション</vt:lpstr>
      <vt:lpstr>取材Ⅱ　</vt:lpstr>
      <vt:lpstr>取材Ⅲ　岩本友規さん</vt:lpstr>
      <vt:lpstr>PowerPoint プレゼンテーション</vt:lpstr>
      <vt:lpstr>発達障害　提言</vt:lpstr>
      <vt:lpstr>提言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一般就労を目指す知的障害者の現状と解決策</vt:lpstr>
      <vt:lpstr>知的障害者　</vt:lpstr>
      <vt:lpstr>一般企業で働く知的障害者</vt:lpstr>
      <vt:lpstr>職務内容（実　例）</vt:lpstr>
      <vt:lpstr>就業先での困難</vt:lpstr>
      <vt:lpstr>取材からみえる　障害者雇用の取り組み 「Ｗｅｌ’ｓ　新木場」の例　</vt:lpstr>
      <vt:lpstr>取材からみえる　障害者雇用の取り組み 「LITALICO」、「東京都障害者職業センター」の例</vt:lpstr>
      <vt:lpstr>取材からみえる　障害者が求めるもの</vt:lpstr>
      <vt:lpstr>PowerPoint プレゼンテーション</vt:lpstr>
      <vt:lpstr>インターンシップの導入（就職前）</vt:lpstr>
      <vt:lpstr>企業在籍型ジョブコーチの配置（就職後）</vt:lpstr>
      <vt:lpstr>キャリアアップの達成率（就職後）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障害の基礎知識</dc:title>
  <dc:creator/>
  <cp:lastModifiedBy/>
  <cp:revision>18</cp:revision>
  <dcterms:created xsi:type="dcterms:W3CDTF">2012-07-27T23:28:17Z</dcterms:created>
  <dcterms:modified xsi:type="dcterms:W3CDTF">2016-12-13T04:35:03Z</dcterms:modified>
</cp:coreProperties>
</file>